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14</c:v>
                </c:pt>
                <c:pt idx="3">
                  <c:v>9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[部委微信草稿.xlsx]省级微博!$A$15:$A$19</c:f>
              <c:strCache>
                <c:ptCount val="5"/>
                <c:pt idx="0">
                  <c:v>宁夏政务发布</c:v>
                </c:pt>
                <c:pt idx="1">
                  <c:v>青海发布</c:v>
                </c:pt>
                <c:pt idx="2">
                  <c:v>浙江发布</c:v>
                </c:pt>
                <c:pt idx="3">
                  <c:v>山西省人民政府</c:v>
                </c:pt>
                <c:pt idx="4">
                  <c:v>云南发布</c:v>
                </c:pt>
              </c:strCache>
            </c:strRef>
          </c:cat>
          <c:val>
            <c:numRef>
              <c:f>[部委微信草稿.xlsx]省级微博!$B$15:$B$19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[部委微信草稿.xlsx]省级微博!$A$29:$A$33</c:f>
              <c:strCache>
                <c:ptCount val="5"/>
                <c:pt idx="0">
                  <c:v>习总书记新时代</c:v>
                </c:pt>
                <c:pt idx="1">
                  <c:v>人大主任</c:v>
                </c:pt>
                <c:pt idx="2">
                  <c:v>中国共产党廉洁准则</c:v>
                </c:pt>
                <c:pt idx="3">
                  <c:v>人民省政府</c:v>
                </c:pt>
                <c:pt idx="4">
                  <c:v>筑牢中华民族共同体意识</c:v>
                </c:pt>
              </c:strCache>
            </c:strRef>
          </c:cat>
          <c:val>
            <c:numRef>
              <c:f>[部委微信草稿.xlsx]省级微博!$B$29:$B$33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[部委微信草稿.xlsx]Sheet8!$A$14:$A$16</c:f>
              <c:strCache>
                <c:ptCount val="3"/>
                <c:pt idx="0">
                  <c:v>上海发布</c:v>
                </c:pt>
                <c:pt idx="1">
                  <c:v>江西发布</c:v>
                </c:pt>
                <c:pt idx="2">
                  <c:v>吉林发布</c:v>
                </c:pt>
              </c:strCache>
            </c:strRef>
          </c:cat>
          <c:val>
            <c:numRef>
              <c:f>[部委微信草稿.xlsx]Sheet8!$B$14:$B$16</c:f>
              <c:numCache>
                <c:formatCode>General</c:formatCode>
                <c:ptCount val="3"/>
                <c:pt idx="0">
                  <c:v>43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1386.67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1211.94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1186.27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2024年4月，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754495" y="1337310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1386.67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9728000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692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96.39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78.61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139088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1211.94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9020000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1186.27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6580000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1039.27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5194000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1035.37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2058000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53.33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1029.15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974.29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954.11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15.86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949.13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923.29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1551000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909.64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福建发布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817.69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426000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44.59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810.94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5.16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785.25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776.83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45.14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上海</a:t>
                      </a: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1386.67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9728000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692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96.39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78.61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139088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习总书记新时代”、“中国共产党廉洁准则”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“人民省政府”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4" name="图表 3"/>
          <p:cNvGraphicFramePr/>
          <p:nvPr/>
        </p:nvGraphicFramePr>
        <p:xfrm>
          <a:off x="993775" y="2267585"/>
          <a:ext cx="5101590" cy="3684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637020" y="2268220"/>
          <a:ext cx="4835525" cy="378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江西发布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2.2%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#2024巴黎奥运会#倒计时100天，黄浦江畔的奥运氛围也越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884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江西发布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#来景德镇遇见另一种蓝#【五一小长假跟着宋茜周渝民来打卡景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485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#我们仨长白山旅行攻略#“吉林之子”@魏大勋魏大勋超话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5300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318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#上海知多少#你知道上海人讲的“虹口公园”指的是现在哪个地方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4980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#上海知多少##讲讲上海话#上海话中的“差头（''cad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4555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#上海知多少#你知道上海哪个区古称“华亭”吗？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4483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#上海知多少##方言就是回家的路#在上海话中，“侬是模子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4365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#方言就是回家的路##上海知多少#你知道上海话中“开洋（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3630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#讲讲上海话##上海知多少#在上海话里，以下哪个词有“被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3616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#方言就是回家的路##上海知多少#你知道上海话中“丫叉头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3363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186930" y="2616835"/>
          <a:ext cx="4340860" cy="341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99b4dd46-f6e1-4040-ad9a-b29d03d2283f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99b4dd46-f6e1-4040-ad9a-b29d03d2283f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285a4874-0f1e-49b8-b4c3-44d605e5e5f8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147</cp:revision>
  <dcterms:created xsi:type="dcterms:W3CDTF">2022-01-21T00:48:00Z</dcterms:created>
  <dcterms:modified xsi:type="dcterms:W3CDTF">2024-05-08T08:37:52Z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2022-01-31T00:34:34Z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2052-12.1.0.16729</vt:lpwstr>
  </property>
</Properties>
</file>