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5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[部委微信草稿.xlsx]省级微博!$A$7:$A$11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[部委微信草稿.xlsx]省级微博!$B$7:$B$11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5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[部委微信草稿.xlsx]省级微博!$B$97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[部委微信草稿.xlsx]省级微博!$A$98:$A$100</c:f>
              <c:strCache>
                <c:ptCount val="3"/>
                <c:pt idx="0" c:formatCode="0%">
                  <c:v>100%</c:v>
                </c:pt>
                <c:pt idx="1">
                  <c:v>95%-100%</c:v>
                </c:pt>
                <c:pt idx="2" c:formatCode="0%">
                  <c:v>50%以下</c:v>
                </c:pt>
              </c:strCache>
            </c:strRef>
          </c:cat>
          <c:val>
            <c:numRef>
              <c:f>[部委微信草稿.xlsx]省级微博!$B$98:$B$100</c:f>
              <c:numCache>
                <c:formatCode>General</c:formatCode>
                <c:ptCount val="3"/>
                <c:pt idx="0">
                  <c:v>24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66f3cb7-958b-4b49-b228-431a492f6e2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[部委微信草稿.xlsx]Sheet8!$A$7:$A$13</c:f>
              <c:strCache>
                <c:ptCount val="7"/>
                <c:pt idx="0">
                  <c:v>上海发布</c:v>
                </c:pt>
                <c:pt idx="1">
                  <c:v>安徽省人民政府网</c:v>
                </c:pt>
                <c:pt idx="2">
                  <c:v>河南政府网</c:v>
                </c:pt>
                <c:pt idx="3">
                  <c:v>宁夏政务发布</c:v>
                </c:pt>
                <c:pt idx="4">
                  <c:v>陕西发布</c:v>
                </c:pt>
                <c:pt idx="5">
                  <c:v>云南发布</c:v>
                </c:pt>
                <c:pt idx="6">
                  <c:v>浙江发布</c:v>
                </c:pt>
              </c:strCache>
            </c:strRef>
          </c:cat>
          <c:val>
            <c:numRef>
              <c:f>[部委微信草稿.xlsx]Sheet8!$B$7:$B$13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7d23d4-ca26-43aa-8891-9af4c0f8137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43743937924345"/>
          <c:y val="0.16593739481656"/>
          <c:w val="0.541100872938894"/>
          <c:h val="0.7510939077751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[部委微信草稿.xlsx]Sheet8!$A$27:$A$31</c:f>
              <c:strCache>
                <c:ptCount val="5"/>
                <c:pt idx="0">
                  <c:v>文化旅游局</c:v>
                </c:pt>
                <c:pt idx="1">
                  <c:v>总书记</c:v>
                </c:pt>
                <c:pt idx="2">
                  <c:v>卫生健康委会</c:v>
                </c:pt>
                <c:pt idx="3">
                  <c:v>习近平总书记重要讲话指示精神</c:v>
                </c:pt>
                <c:pt idx="4">
                  <c:v>以中国式现代化推进中华民族伟大复兴</c:v>
                </c:pt>
              </c:strCache>
            </c:strRef>
          </c:cat>
          <c:val>
            <c:numRef>
              <c:f>[部委微信草稿.xlsx]Sheet8!$B$27:$B$31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5426770126091"/>
          <c:y val="0.215752271962302"/>
          <c:w val="0.33668768186227"/>
          <c:h val="0.609895658027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a052324-7a8d-4de3-8367-ddb983d4df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[部委微信草稿.xlsx]Sheet8!$B$66:$B$68</c:f>
              <c:strCache>
                <c:ptCount val="3"/>
                <c:pt idx="0">
                  <c:v>吉林发布</c:v>
                </c:pt>
                <c:pt idx="1">
                  <c:v>上海发布</c:v>
                </c:pt>
                <c:pt idx="2">
                  <c:v>北京发布</c:v>
                </c:pt>
              </c:strCache>
            </c:strRef>
          </c:cat>
          <c:val>
            <c:numRef>
              <c:f>[部委微信草稿.xlsx]Sheet8!$C$66:$C$68</c:f>
              <c:numCache>
                <c:formatCode>General</c:formatCode>
                <c:ptCount val="3"/>
                <c:pt idx="0">
                  <c:v>9</c:v>
                </c:pt>
                <c:pt idx="1">
                  <c:v>4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0"/>
          <c:min val="0"/>
        </c:scaling>
        <c:delete val="0"/>
        <c:axPos val="l"/>
        <c:numFmt formatCode="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8691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361305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1349.44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吉林发布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1295.76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1192.53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2025年12月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平均原创率为94.14%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其中，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；4个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微博原创率在95%至100%之间；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微博原创率低于50%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6935470" y="1280160"/>
          <a:ext cx="4572000" cy="2842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1349.44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9698000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766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97.13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78.85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46700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1295.76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54058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1192.53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9999000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1131.69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6569000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1081.88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5192000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984.42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973.23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890.06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15.66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823.62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3360000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813.04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6.15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811.39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802.1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796.97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738.01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719.74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0.63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1349.44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9698000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766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97.13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78.85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46700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33.3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卫生健康委会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文化旅游局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以中国式现代化推进中华民族伟大复兴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6" name="图表 5"/>
          <p:cNvGraphicFramePr/>
          <p:nvPr/>
        </p:nvGraphicFramePr>
        <p:xfrm>
          <a:off x="993775" y="2543175"/>
          <a:ext cx="4998720" cy="3934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236970" y="2543175"/>
          <a:ext cx="5237480" cy="3773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吉林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64.2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/>
        </p:nvGraphicFramePr>
        <p:xfrm>
          <a:off x="720408" y="2220595"/>
          <a:ext cx="6315075" cy="427926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【#对中国人来说每一天都是禁毒日#】中国禁毒，寸土不让！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16000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611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【@UNIQ-王一博！来吉林滑雪呀】吉林的黄金雪带早已为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9360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379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@魏大勋欢迎各地游客朋友们走进吉林，畅游吉林冰雪，感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3980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535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和@赵今麦agel一起打卡长白山！粉雪飘落时，长白山变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3267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#杨幂长白山#【和@杨幂一起奔赴吉林】长白山的美是冰雪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2906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上海弄堂里上演“梦幻联动”，齐达内与樊振东切磋乒乓球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2400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#杨幂长白山#【@杨幂冬至祝福长白山，快来跟她一起打卡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2092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【#北京职工中多才多艺的人也太多了#】昨日2025年“网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2011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#联合国又又又发了王一博#【和@UNIQ-王一博一起来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1378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#长白天下雪相约在吉林#欢迎大家走进吉林通化，和#郝蕾#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1328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7332345" y="2529205"/>
          <a:ext cx="4140200" cy="366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cb0533ab-0816-4e60-b369-29a57c30f9a5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cb0533ab-0816-4e60-b369-29a57c30f9a5}"/>
  <p:tag name="TABLE_EMPHASIZE_TYPE" val="horizontal"/>
</p:tagLst>
</file>

<file path=ppt/tags/tag5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1932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278</cp:revision>
  <dcterms:created xsi:type="dcterms:W3CDTF">2022-01-21T00:48:00Z</dcterms:created>
  <dcterms:modified xsi:type="dcterms:W3CDTF">2026-01-12T02:31:53Z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2022-02-11T08:34:34Z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2052-12.1.0.24657</vt:lpwstr>
  </property>
</Properties>
</file>