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6</c:v>
                </c:pt>
                <c:pt idx="1">
                  <c:v>17</c:v>
                </c:pt>
                <c:pt idx="2">
                  <c:v>18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2</c:v>
                </c:pt>
                <c:pt idx="1">
                  <c:v>18</c:v>
                </c:pt>
                <c:pt idx="2">
                  <c:v>17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[部委微信草稿.xlsx]部委微信!$A$136:$A$145</c:f>
              <c:strCache>
                <c:ptCount val="10"/>
                <c:pt idx="0">
                  <c:v>国家核安全局</c:v>
                </c:pt>
                <c:pt idx="1">
                  <c:v>中国民政</c:v>
                </c:pt>
                <c:pt idx="2">
                  <c:v>国家移民管理局</c:v>
                </c:pt>
                <c:pt idx="3">
                  <c:v>审计署</c:v>
                </c:pt>
                <c:pt idx="4">
                  <c:v>微言教育</c:v>
                </c:pt>
                <c:pt idx="5">
                  <c:v>中科院之声</c:v>
                </c:pt>
                <c:pt idx="6">
                  <c:v>国家发展改革委</c:v>
                </c:pt>
                <c:pt idx="7">
                  <c:v>国家税务总局</c:v>
                </c:pt>
                <c:pt idx="8">
                  <c:v>国家信访局</c:v>
                </c:pt>
                <c:pt idx="9">
                  <c:v>生态环境部</c:v>
                </c:pt>
              </c:strCache>
            </c:strRef>
          </c:cat>
          <c:val>
            <c:numRef>
              <c:f>[部委微信草稿.xlsx]部委微信!$B$136:$B$145</c:f>
              <c:numCache>
                <c:formatCode>General</c:formatCode>
                <c:ptCount val="10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1d7edb8-69ba-48ec-acf5-c6b04403758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188239006691577"/>
          <c:y val="0.01887149335112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9534422341723"/>
          <c:y val="0.216818956171597"/>
          <c:w val="0.540661976352642"/>
          <c:h val="0.6894549656632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[部委微信草稿.xlsx]部委微信!$A$208:$A$217</c:f>
              <c:strCache>
                <c:ptCount val="10"/>
                <c:pt idx="0">
                  <c:v>习总书记</c:v>
                </c:pt>
                <c:pt idx="1">
                  <c:v>广西自治区</c:v>
                </c:pt>
                <c:pt idx="2">
                  <c:v>技术科学部</c:v>
                </c:pt>
                <c:pt idx="3">
                  <c:v>内蒙古自治政府</c:v>
                </c:pt>
                <c:pt idx="4">
                  <c:v>总书记</c:v>
                </c:pt>
                <c:pt idx="5">
                  <c:v>巩固拓展脱贫攻坚成果与乡村振兴有效衔接</c:v>
                </c:pt>
                <c:pt idx="6">
                  <c:v>台独</c:v>
                </c:pt>
                <c:pt idx="7">
                  <c:v>习近平总书记有关重要讲话精神</c:v>
                </c:pt>
                <c:pt idx="8">
                  <c:v>讲话</c:v>
                </c:pt>
                <c:pt idx="9">
                  <c:v>人大办公厅</c:v>
                </c:pt>
              </c:strCache>
            </c:strRef>
          </c:cat>
          <c:val>
            <c:numRef>
              <c:f>[部委微信草稿.xlsx]部委微信!$B$208:$B$217</c:f>
              <c:numCache>
                <c:formatCode>General</c:formatCode>
                <c:ptCount val="10"/>
                <c:pt idx="0">
                  <c:v>19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27277143551"/>
          <c:y val="0.19343348304166"/>
          <c:w val="0.367743502550401"/>
          <c:h val="0.74136595942388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[部委微信草稿.xlsx]Sheet2!$E$21:$E$37</c:f>
              <c:strCache>
                <c:ptCount val="17"/>
                <c:pt idx="0">
                  <c:v>中华人民共和国应急管理部</c:v>
                </c:pt>
                <c:pt idx="1">
                  <c:v>微言教育</c:v>
                </c:pt>
                <c:pt idx="2">
                  <c:v>海关发布</c:v>
                </c:pt>
                <c:pt idx="3">
                  <c:v>中国人民银行</c:v>
                </c:pt>
                <c:pt idx="4">
                  <c:v>国家税务总局</c:v>
                </c:pt>
                <c:pt idx="5">
                  <c:v>国家移民管理局</c:v>
                </c:pt>
                <c:pt idx="6">
                  <c:v>国资小新</c:v>
                </c:pt>
                <c:pt idx="7">
                  <c:v>健康中国</c:v>
                </c:pt>
                <c:pt idx="8">
                  <c:v>司法部</c:v>
                </c:pt>
                <c:pt idx="9">
                  <c:v>证监会发布</c:v>
                </c:pt>
                <c:pt idx="10">
                  <c:v>中国水利</c:v>
                </c:pt>
                <c:pt idx="11">
                  <c:v>工信微报</c:v>
                </c:pt>
                <c:pt idx="12">
                  <c:v>国防部发布</c:v>
                </c:pt>
                <c:pt idx="13">
                  <c:v>交通运输部</c:v>
                </c:pt>
                <c:pt idx="14">
                  <c:v>人力资源和社会保障部</c:v>
                </c:pt>
                <c:pt idx="15">
                  <c:v>商务微新闻</c:v>
                </c:pt>
                <c:pt idx="16">
                  <c:v>生态环境部</c:v>
                </c:pt>
              </c:strCache>
            </c:strRef>
          </c:cat>
          <c:val>
            <c:numRef>
              <c:f>[部委微信草稿.xlsx]Sheet2!$F$21:$F$37</c:f>
              <c:numCache>
                <c:formatCode>General</c:formatCode>
                <c:ptCount val="17"/>
                <c:pt idx="0">
                  <c:v>32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1102.13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999.35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963.99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4501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488430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62025" y="414686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1102.13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940.14W+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20235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929.82W+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999.35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448.58W+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8351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444.7W+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963.99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248.33W+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14962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247.6W+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947.3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335.22W+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264.97W+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940.97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181.5W+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177.39W+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2761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927.91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189.22W+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188.42W+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885.44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148.98W+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148.51W+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880.9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151.6W+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151.6W+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84810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869.67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226.86W+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191.19W+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867.3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6799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853.99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113.52W+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108.42W+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79887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852.29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27.77W+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27.77W+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60393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850.48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138.88W+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123.74W+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850.28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105.43W+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102.76W+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中国水利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830.05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1102.13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940.14W+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20235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231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929.82W+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849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国家核安全局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9.8%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技术科学部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内蒙古自治政府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5" name="图表 14"/>
          <p:cNvGraphicFramePr/>
          <p:nvPr/>
        </p:nvGraphicFramePr>
        <p:xfrm>
          <a:off x="537210" y="2564130"/>
          <a:ext cx="5425440" cy="405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6474460" y="2557145"/>
          <a:ext cx="5228590" cy="410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4501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4429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防溺水重要提醒，师生家长请收好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5088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5.09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中国人民银行定于2025年6月1日发行西南财经大学建校100周年金银纪念币一套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2761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端午假期安全提示，转给师生家长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1334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2025年5月20日贷款市场报价利率（LPR）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关于肖某引发舆情事件调查处置进展情况的通报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950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中央军委决定调整组建3所军队院校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2025年全国防灾减灾日公益宣传片，收藏下载！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849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下载转发！全国“安全生产月”主题宣传片、公益广告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704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端午假期安全提示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658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中国人民银行关于下调个人住房公积金贷款利率的通知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606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193280" y="2029143"/>
          <a:ext cx="4417060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26a3ae3c-3adb-49f0-93c0-cf35904b1595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26a3ae3c-3adb-49f0-93c0-cf35904b1595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89333128-d1c3-4766-a951-26d40d54f07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242</cp:revision>
  <dcterms:created xsi:type="dcterms:W3CDTF">2022-01-21T00:47:00Z</dcterms:created>
  <dcterms:modified xsi:type="dcterms:W3CDTF">2025-06-05T08:11:08Z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2022-02-06T16:34:34Z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2052-12.1.0.21171</vt:lpwstr>
  </property>
</Properties>
</file>