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[部委微信草稿.xlsx]省级微博!$A$113:$A$114</c:f>
              <c:strCache>
                <c:ptCount val="2"/>
                <c:pt idx="0" c:formatCode="0%">
                  <c:v>100%</c:v>
                </c:pt>
                <c:pt idx="1">
                  <c:v>95%-100%</c:v>
                </c:pt>
              </c:strCache>
            </c:strRef>
          </c:cat>
          <c:val>
            <c:numRef>
              <c:f>[部委微信草稿.xlsx]省级微博!$B$113:$B$114</c:f>
              <c:numCache>
                <c:formatCode>General</c:formatCode>
                <c:ptCount val="2"/>
                <c:pt idx="0">
                  <c:v>30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8666758964419"/>
          <c:y val="0.470822591985001"/>
          <c:w val="0.147030319811713"/>
          <c:h val="0.14787907194750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1c5915d-2d8b-4b37-8b67-f01400c71ed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[部委微信草稿.xlsx]省级微博!$A$69:$A$73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[部委微信草稿.xlsx]省级微博!$B$69:$B$73</c:f>
              <c:numCache>
                <c:formatCode>General</c:formatCode>
                <c:ptCount val="5"/>
                <c:pt idx="0">
                  <c:v>1</c:v>
                </c:pt>
                <c:pt idx="1">
                  <c:v>7</c:v>
                </c:pt>
                <c:pt idx="2">
                  <c:v>15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e2bcd00-3534-439f-9e73-59003c1ad15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[部委微信草稿.xlsx]省级微博!$A$15:$A$21</c:f>
              <c:strCache>
                <c:ptCount val="7"/>
                <c:pt idx="0">
                  <c:v>云南发布</c:v>
                </c:pt>
                <c:pt idx="1">
                  <c:v>安徽省人民政府网</c:v>
                </c:pt>
                <c:pt idx="2">
                  <c:v>北京发布</c:v>
                </c:pt>
                <c:pt idx="3">
                  <c:v>江西发布</c:v>
                </c:pt>
                <c:pt idx="4">
                  <c:v>河北省人民政府</c:v>
                </c:pt>
                <c:pt idx="5">
                  <c:v>宁夏政务发布</c:v>
                </c:pt>
                <c:pt idx="6">
                  <c:v>四川发布</c:v>
                </c:pt>
              </c:strCache>
            </c:strRef>
          </c:cat>
          <c:val>
            <c:numRef>
              <c:f>[部委微信草稿.xlsx]省级微博!$B$15:$B$21</c:f>
              <c:numCache>
                <c:formatCode>General</c:formatCode>
                <c:ptCount val="7"/>
                <c:pt idx="0">
                  <c:v>5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130edec-8f95-4f11-9be5-f31fe0d48369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[部委微信草稿.xlsx]省级微博!$A$29:$A$37</c:f>
              <c:strCache>
                <c:ptCount val="9"/>
                <c:pt idx="0">
                  <c:v>总书记</c:v>
                </c:pt>
                <c:pt idx="1">
                  <c:v>全国“两会”</c:v>
                </c:pt>
                <c:pt idx="2">
                  <c:v>住房和建设</c:v>
                </c:pt>
                <c:pt idx="3">
                  <c:v>经济与信息化局</c:v>
                </c:pt>
                <c:pt idx="4">
                  <c:v>林业草原局</c:v>
                </c:pt>
                <c:pt idx="5">
                  <c:v>文山州壮族苗族自治州</c:v>
                </c:pt>
                <c:pt idx="6">
                  <c:v>习近平总书记有关重要讲话精神</c:v>
                </c:pt>
                <c:pt idx="7">
                  <c:v>学习总书记</c:v>
                </c:pt>
                <c:pt idx="8">
                  <c:v>总书记重要讲话精神</c:v>
                </c:pt>
              </c:strCache>
            </c:strRef>
          </c:cat>
          <c:val>
            <c:numRef>
              <c:f>[部委微信草稿.xlsx]省级微博!$B$29:$B$37</c:f>
              <c:numCache>
                <c:formatCode>General</c:formatCode>
                <c:ptCount val="9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"/>
          <c:y val="0.174218251435865"/>
          <c:w val="0.333333333333333"/>
          <c:h val="0.77456924058710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5d80e42-1a3a-40a1-b105-e46c9e3bea7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[部委微信草稿.xlsx]Sheet8!$A$14:$A$18</c:f>
              <c:strCache>
                <c:ptCount val="5"/>
                <c:pt idx="0">
                  <c:v>上海发布</c:v>
                </c:pt>
                <c:pt idx="1">
                  <c:v>吉林发布</c:v>
                </c:pt>
                <c:pt idx="2">
                  <c:v>江西发布</c:v>
                </c:pt>
                <c:pt idx="3">
                  <c:v>浙江发布</c:v>
                </c:pt>
                <c:pt idx="4">
                  <c:v>北京发布</c:v>
                </c:pt>
              </c:strCache>
            </c:strRef>
          </c:cat>
          <c:val>
            <c:numRef>
              <c:f>[部委微信草稿.xlsx]Sheet8!$B$14:$B$18</c:f>
              <c:numCache>
                <c:formatCode>General</c:formatCode>
                <c:ptCount val="5"/>
                <c:pt idx="0">
                  <c:v>12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5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92d4e2-7fdb-4889-8886-72010afa9b80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361305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1363.39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浙江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1205.87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1188.05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2025年4月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平均原创率为100%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30个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全部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>
            <p:custDataLst>
              <p:tags r:id="rId12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6900545" y="1270000"/>
          <a:ext cx="4572000" cy="286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1363.39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9710000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839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95.47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78.31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60224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1205.87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6572000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42.22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1188.05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23342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1151.12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9680000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74.47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42.76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1082.77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5185000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1067.48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6382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1028.75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1010.37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984.92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886.27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870.91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835.64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3359000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58.28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785.76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微博江苏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764.39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745.62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1363.39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9710000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839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95.47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78.31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60224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14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云南发布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35.7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全国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两会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住房和建设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/>
        </p:nvGraphicFramePr>
        <p:xfrm>
          <a:off x="993775" y="2410460"/>
          <a:ext cx="5102860" cy="3966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900545" y="2396490"/>
          <a:ext cx="4572000" cy="3980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63.1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5"/>
            </p:custDataLst>
          </p:nvPr>
        </p:nvGraphicFramePr>
        <p:xfrm>
          <a:off x="720408" y="2220595"/>
          <a:ext cx="6315075" cy="4279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浙江发布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【越剧《我的大观园》全国巡演即将启程】#浙文化#五月起，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19000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770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浙江发布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【2025浙里乡村健康跑报名进行中】#民生视角#2025年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3943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#2025中国网络媒体论坛#上，吉林之子@魏大勋谈到网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2487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#方言就是回家的路#【《繁花》里有这样一句词：“老兄弟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2106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#方言就是回家的路#【小调查：在上海话中，你知道“个把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1866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#2025上海车展今天开幕#，樊振东、龚俊也来啦~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1819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#方言就是回家的路#【上海阿姨来菜市场帮侬讲：“今朝买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1603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江西发布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【江西省国有资产监督管理委员会原党委委员、副主任李键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1568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224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#方言就是回家的路#【小调查：在上海话中，你知道下面哪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1558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#方言就是回家的路#【侬夜到又去数电线木头啦？“数电线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1260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10" name="图表 9"/>
          <p:cNvGraphicFramePr/>
          <p:nvPr/>
        </p:nvGraphicFramePr>
        <p:xfrm>
          <a:off x="7332345" y="2757805"/>
          <a:ext cx="4140200" cy="3204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370bfd82-8be8-4644-9a27-649f1c5464b6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5.xml><?xml version="1.0" encoding="utf-8"?>
<p:tagLst xmlns:p="http://schemas.openxmlformats.org/presentationml/2006/main">
  <p:tag name="TABLE_EMPHASIZE_UUID" val="smartTable{370bfd82-8be8-4644-9a27-649f1c5464b6}"/>
  <p:tag name="TABLE_EMPHASIZE_TYPE" val="horizontal"/>
</p:tagLst>
</file>

<file path=ppt/tags/tag6.xml><?xml version="1.0" encoding="utf-8"?>
<p:tagLst xmlns:p="http://schemas.openxmlformats.org/presentationml/2006/main">
  <p:tag name="KSO_WM_UNIT_TABLE_BEAUTIFY" val="smartTable{de20b354-c5f7-4e72-b84a-141764e6c6c3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1866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225</cp:revision>
  <dcterms:created xsi:type="dcterms:W3CDTF">2022-01-21T00:48:00Z</dcterms:created>
  <dcterms:modified xsi:type="dcterms:W3CDTF">2025-05-20T07:13:50Z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2022-02-06T00:34:34Z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2052-12.1.0.21171</vt:lpwstr>
  </property>
</Properties>
</file>