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8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[部委微信草稿.xlsx]省级微博!$A$15:$A$17</c:f>
              <c:strCache>
                <c:ptCount val="3"/>
                <c:pt idx="0">
                  <c:v>湖北省政府门户网站</c:v>
                </c:pt>
                <c:pt idx="1">
                  <c:v>四川发布</c:v>
                </c:pt>
                <c:pt idx="2">
                  <c:v>重庆市政府网</c:v>
                </c:pt>
              </c:strCache>
            </c:strRef>
          </c:cat>
          <c:val>
            <c:numRef>
              <c:f>[部委微信草稿.xlsx]省级微博!$B$15:$B$17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495977160654"/>
          <c:y val="0.17344078486335"/>
          <c:w val="0.556838826888139"/>
          <c:h val="0.75175192711983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[部委微信草稿.xlsx]省级微博!$A$29:$A$30</c:f>
              <c:strCache>
                <c:ptCount val="2"/>
                <c:pt idx="0">
                  <c:v>习总书记</c:v>
                </c:pt>
                <c:pt idx="1">
                  <c:v>义务小商品</c:v>
                </c:pt>
              </c:strCache>
            </c:strRef>
          </c:cat>
          <c:val>
            <c:numRef>
              <c:f>[部委微信草稿.xlsx]省级微博!$B$29:$B$30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5854794121926"/>
          <c:y val="0.190743338008415"/>
          <c:w val="0.583296959115379"/>
          <c:h val="0.8032458425165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[部委微信草稿.xlsx]Sheet8!$A$14:$A$16</c:f>
              <c:strCache>
                <c:ptCount val="3"/>
                <c:pt idx="0">
                  <c:v>上海发布</c:v>
                </c:pt>
                <c:pt idx="1">
                  <c:v>江西发布</c:v>
                </c:pt>
                <c:pt idx="2">
                  <c:v>甘肃发布</c:v>
                </c:pt>
              </c:strCache>
            </c:strRef>
          </c:cat>
          <c:val>
            <c:numRef>
              <c:f>[部委微信草稿.xlsx]Sheet8!$B$14:$B$16</c:f>
              <c:numCache>
                <c:formatCode>General</c:formatCode>
                <c:ptCount val="3"/>
                <c:pt idx="0">
                  <c:v>50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1433.52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1211.95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1199.21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2024年5月，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754495" y="1238885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1433.52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9728000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772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97.93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84.84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199248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1211.95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6579000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52.12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1199.21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9066000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77.51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1102.55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1028.74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5193000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969.05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25.99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949.48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21.76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940.45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39.86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18.14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928.73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2430000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16.46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879.29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42.11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868.77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11.66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827.56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826.95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776.11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43.46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30.89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湖南省政府门户网站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726.12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39.33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上海</a:t>
                      </a: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1433.52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9728000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772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97.93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84.84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199248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等，如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”、“义务小商品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1186815" y="2428240"/>
          <a:ext cx="4572000" cy="362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396355" y="2428240"/>
          <a:ext cx="4893310" cy="362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96.1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甘肃发布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1.9%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江西发布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1.9%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#奥运会资格系列赛明起举办#【#奥运会资格系列赛开幕盛典来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37000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1669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#上海知多少#颛桥镇是上海闵行区的一个镇，你知道“颛”字的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7334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#方言就是回家的路##上海知多少#你知道上海话中“孃孃（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5404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#中国终将实现完全统一#【小调查：台湾岛、海南岛、崇明岛按从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5062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#上海知多少#【上海话里“一家头”（yikgadhou）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5016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#方言就是回家的路#上海话里儿子、儿童中“儿”的发音，以下哪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4949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#上海知多少##方言就是回家的路#在上海话中，烧汤或者煮粥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4631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#上海知多少#“刑警803”是上海市公安局刑事侦查总队的代号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4514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#上海知多少#你知道以下哪个古镇不在上海市青浦区吗？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4479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#上海知多少#上海有一条宝藏文艺马路“番禺路”，你知道普通话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3757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227570" y="2741295"/>
          <a:ext cx="4364355" cy="3169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be4a9774-3756-483c-955a-211971310725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be4a9774-3756-483c-955a-211971310725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160505b5-2d48-44ff-aaa3-70d97d65a60b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154</cp:revision>
  <dcterms:created xsi:type="dcterms:W3CDTF">2022-01-21T00:48:00Z</dcterms:created>
  <dcterms:modified xsi:type="dcterms:W3CDTF">2024-06-05T07:06:20Z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2022-01-31T08:34:34Z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2052-12.1.0.16729</vt:lpwstr>
  </property>
</Properties>
</file>