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&#24037;&#20316;&#31807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&#24037;&#20316;&#31807;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[工作簿1]省级微博!$K$5:$K$9</c:f>
              <c:strCache>
                <c:ptCount val="5"/>
                <c:pt idx="0">
                  <c:v>1400以上</c:v>
                </c:pt>
                <c:pt idx="1">
                  <c:v>1000-1400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[工作簿1]省级微博!$L$5:$L$9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20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[工作簿1]省微博错别字!$B$18:$B$28</c:f>
              <c:strCache>
                <c:ptCount val="11"/>
                <c:pt idx="0">
                  <c:v>安徽省人民政府网</c:v>
                </c:pt>
                <c:pt idx="1">
                  <c:v>北海发布</c:v>
                </c:pt>
                <c:pt idx="2">
                  <c:v>北京发布</c:v>
                </c:pt>
                <c:pt idx="3">
                  <c:v>亳州发布</c:v>
                </c:pt>
                <c:pt idx="4">
                  <c:v>国家移民管理局</c:v>
                </c:pt>
                <c:pt idx="5">
                  <c:v>河北区发布</c:v>
                </c:pt>
                <c:pt idx="6">
                  <c:v>山东发布</c:v>
                </c:pt>
                <c:pt idx="7">
                  <c:v>上海奉贤发布</c:v>
                </c:pt>
                <c:pt idx="8">
                  <c:v>潼南微发布</c:v>
                </c:pt>
                <c:pt idx="9">
                  <c:v>徐州发布</c:v>
                </c:pt>
                <c:pt idx="10">
                  <c:v>永州发布</c:v>
                </c:pt>
              </c:strCache>
            </c:strRef>
          </c:cat>
          <c:val>
            <c:numRef>
              <c:f>[工作簿1]省微博错别字!$C$18:$C$28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367c648-c39b-4370-b24c-fc60add3cdc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56388888888889"/>
          <c:y val="0.065414290506541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48909761824891"/>
          <c:w val="0.54875"/>
          <c:h val="0.6626970815162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[工作簿1]省微博错别字!$A$43:$A$52</c:f>
              <c:strCache>
                <c:ptCount val="10"/>
                <c:pt idx="0">
                  <c:v>习总书记</c:v>
                </c:pt>
                <c:pt idx="1">
                  <c:v>总书记重要讲话精神</c:v>
                </c:pt>
                <c:pt idx="2">
                  <c:v>“两会”精神</c:v>
                </c:pt>
                <c:pt idx="3">
                  <c:v>供给侧结构改革</c:v>
                </c:pt>
                <c:pt idx="4">
                  <c:v>人大常委</c:v>
                </c:pt>
                <c:pt idx="5">
                  <c:v>省公安局</c:v>
                </c:pt>
                <c:pt idx="6">
                  <c:v>中华人民共和道</c:v>
                </c:pt>
                <c:pt idx="7">
                  <c:v>中华人民共和国环境噪音污染防治法</c:v>
                </c:pt>
                <c:pt idx="8">
                  <c:v>中央经济会议</c:v>
                </c:pt>
                <c:pt idx="9">
                  <c:v>住房和建设</c:v>
                </c:pt>
              </c:strCache>
            </c:strRef>
          </c:cat>
          <c:val>
            <c:numRef>
              <c:f>[工作簿1]省微博错别字!$B$43:$B$52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416666666667"/>
          <c:y val="0.402717208990272"/>
          <c:w val="0.315833333333333"/>
          <c:h val="0.31449178128144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6f2ab8d-e8e1-48b1-9a80-bbe5a17dd4e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各省微博热门文章超1k+分布top10情况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[工作簿1]省微博热点!$L$3:$L$12</c:f>
              <c:strCache>
                <c:ptCount val="10"/>
                <c:pt idx="0">
                  <c:v>中国警方在线</c:v>
                </c:pt>
                <c:pt idx="1">
                  <c:v>微渝中</c:v>
                </c:pt>
                <c:pt idx="2">
                  <c:v>上海发布</c:v>
                </c:pt>
                <c:pt idx="3">
                  <c:v>大渡口发布</c:v>
                </c:pt>
                <c:pt idx="4">
                  <c:v>北京顺义</c:v>
                </c:pt>
                <c:pt idx="5">
                  <c:v>丹东发布</c:v>
                </c:pt>
                <c:pt idx="6">
                  <c:v>南京发布</c:v>
                </c:pt>
                <c:pt idx="7">
                  <c:v>外交小灵通</c:v>
                </c:pt>
                <c:pt idx="8">
                  <c:v>文旅之声</c:v>
                </c:pt>
                <c:pt idx="9">
                  <c:v>重庆云阳微发布</c:v>
                </c:pt>
              </c:strCache>
            </c:strRef>
          </c:cat>
          <c:val>
            <c:numRef>
              <c:f>[工作簿1]省微博热点!$M$3:$M$12</c:f>
              <c:numCache>
                <c:formatCode>General</c:formatCode>
                <c:ptCount val="10"/>
                <c:pt idx="0">
                  <c:v>50</c:v>
                </c:pt>
                <c:pt idx="1">
                  <c:v>47</c:v>
                </c:pt>
                <c:pt idx="2">
                  <c:v>38</c:v>
                </c:pt>
                <c:pt idx="3">
                  <c:v>10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751327645"/>
        <c:axId val="185367805"/>
      </c:barChart>
      <c:catAx>
        <c:axId val="75132764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5367805"/>
        <c:crosses val="autoZero"/>
        <c:auto val="1"/>
        <c:lblAlgn val="ctr"/>
        <c:lblOffset val="100"/>
        <c:noMultiLvlLbl val="0"/>
      </c:catAx>
      <c:valAx>
        <c:axId val="18536780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132764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42db79a-4cc7-4c77-af69-5cf72b828a1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1406.43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1175.16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1156.26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2024年12月，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935470" y="117030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1406.43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912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97.15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84.87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90055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1175.16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1156.26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1065.32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982.78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966.95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949.37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923.37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921.53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847.69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832.43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687.02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1406.43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9718000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912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100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97.15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84.87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90055</a:t>
                      </a:r>
                      <a:endParaRPr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lang="zh-CN" sz="1600" dirty="0"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习近平总书记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习近平总书记重要讲话精神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993775" y="2267585"/>
          <a:ext cx="515366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656070" y="2094865"/>
          <a:ext cx="457200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当月点赞数超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k+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人民永远不会忘记您！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年宪法宣传周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【“大家”说宪法丨孙颖莎：宪法伴我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1441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如果陈祥榕还在今天就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岁了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年宪法宣传周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【“大家”说宪法丨孙颖莎：宪法伴我成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529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你可知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Macau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，不是我真姓，我离开你太久了母亲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……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祝贺澳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民警道路执勤中，白衣男子到底想干啥？中国警方在线的微博视频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国家公祭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国家公祭日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并不是死了三十万人这件事发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微渝中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【渝中区山城老年大学：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余师生同台献艺展现“老有所学”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外交小灵通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【杀不死你的，终将使你更强大！】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跟我看外交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外交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7840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年我们有什么！空军：晒了张银杏叶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7092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7259638" y="3007360"/>
          <a:ext cx="4511675" cy="270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b9f5ba7e-7371-49ce-85eb-84ec27f4d24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b9f5ba7e-7371-49ce-85eb-84ec27f4d246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edb2c7cc-4f0c-47fa-b234-b5ba4d46db4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WPS 演示</Application>
  <PresentationFormat/>
  <Paragraphs>459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186</cp:revision>
  <dcterms:created xsi:type="dcterms:W3CDTF">2022-01-21T00:48:00Z</dcterms:created>
  <dcterms:modified xsi:type="dcterms:W3CDTF">2025-01-08T09:05:56Z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