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 当月部委政务微博文章原创率分布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15362072351046"/>
                  <c:y val="-0.07969735182849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86634102253936"/>
                  <c:y val="0.1407644433845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1</c:v>
                </c:pt>
                <c:pt idx="1">
                  <c:v>13</c:v>
                </c:pt>
                <c:pt idx="2">
                  <c:v>10</c:v>
                </c:pt>
                <c:pt idx="3">
                  <c:v>7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[部委微信草稿.xlsx]部委微博!$A$121:$A$128</c:f>
              <c:strCache>
                <c:ptCount val="8"/>
                <c:pt idx="0">
                  <c:v>国防部发布</c:v>
                </c:pt>
                <c:pt idx="1">
                  <c:v>国家发展改革委</c:v>
                </c:pt>
                <c:pt idx="2">
                  <c:v>海关发布</c:v>
                </c:pt>
                <c:pt idx="3">
                  <c:v>微言教育</c:v>
                </c:pt>
                <c:pt idx="4">
                  <c:v>央行微播</c:v>
                </c:pt>
                <c:pt idx="5">
                  <c:v>应急管理部</c:v>
                </c:pt>
                <c:pt idx="6">
                  <c:v>中国文博</c:v>
                </c:pt>
                <c:pt idx="7">
                  <c:v>自然资源部</c:v>
                </c:pt>
              </c:strCache>
            </c:strRef>
          </c:cat>
          <c:val>
            <c:numRef>
              <c:f>[部委微信草稿.xlsx]部委微博!$B$121:$B$128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17460317460317"/>
          <c:y val="0.195000856017805"/>
          <c:w val="0.604329004329004"/>
          <c:h val="0.71700051361068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89558339371488"/>
                  <c:y val="-0.0017400265044020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812616172396949"/>
                  <c:y val="-0.05045528970936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[部委微信草稿.xlsx]部委微博!$A$161:$A$165</c:f>
              <c:strCache>
                <c:ptCount val="5"/>
                <c:pt idx="0">
                  <c:v>全国“两会”</c:v>
                </c:pt>
                <c:pt idx="1">
                  <c:v>习主席</c:v>
                </c:pt>
                <c:pt idx="2">
                  <c:v>“双随机一公开”</c:v>
                </c:pt>
                <c:pt idx="3">
                  <c:v>广西自治区</c:v>
                </c:pt>
                <c:pt idx="4">
                  <c:v>习近平主席重要讲话精神</c:v>
                </c:pt>
              </c:strCache>
            </c:strRef>
          </c:cat>
          <c:val>
            <c:numRef>
              <c:f>[部委微信草稿.xlsx]部委微博!$B$161:$B$165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98412698412698"/>
          <c:y val="0.245505906522856"/>
          <c:w val="0.297258297258297"/>
          <c:h val="0.58243451463790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[部委微信草稿.xlsx]Sheet3!$A$55:$A$61</c:f>
              <c:strCache>
                <c:ptCount val="7"/>
                <c:pt idx="0">
                  <c:v>中国警方在线</c:v>
                </c:pt>
                <c:pt idx="1">
                  <c:v>外交小灵通</c:v>
                </c:pt>
                <c:pt idx="2">
                  <c:v>文旅之声</c:v>
                </c:pt>
                <c:pt idx="3">
                  <c:v>中国气象局</c:v>
                </c:pt>
                <c:pt idx="4">
                  <c:v>司法部</c:v>
                </c:pt>
                <c:pt idx="5">
                  <c:v>应急管理部</c:v>
                </c:pt>
                <c:pt idx="6">
                  <c:v>中国文博</c:v>
                </c:pt>
              </c:strCache>
            </c:strRef>
          </c:cat>
          <c:val>
            <c:numRef>
              <c:f>[部委微信草稿.xlsx]Sheet3!$B$55:$B$61</c:f>
              <c:numCache>
                <c:formatCode>General</c:formatCode>
                <c:ptCount val="7"/>
                <c:pt idx="0">
                  <c:v>25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3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1548.53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1423.10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1392.04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2025年3月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平均原创率为94.74%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1038860" y="3759518"/>
          <a:ext cx="4239260" cy="25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6707188" y="129127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1548.53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32353000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1115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98.65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97.58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195223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1423.1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20052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1392.04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22595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1260.39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1242.18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1174.18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7412000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1163.62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1092.98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1083.3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8170000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1053.65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1046.26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1026.32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8273000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1018.66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1005.61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997.46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1548.53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32353000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1115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98.65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97.58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195223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国防部发布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22.2%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习主席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广西自治区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941705" y="2666365"/>
          <a:ext cx="5731510" cy="3709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7071360" y="2666365"/>
          <a:ext cx="4400550" cy="3709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73.5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中国警方在线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满是冰碴的手套，是名为守护的勋章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29000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487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警方提醒：婚前必查，这四个网站你一定要知道！中国警方在线的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28000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389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道路千万条，安全第一条！你骑车有没有正确佩戴头盔！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4537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我本是高山！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4239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我是人民的总服务员，要为人民服务而死！我们永远怀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3896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#最美四季#【收藏好运！黑龙江多地出现极光】近日，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3440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363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【#别把同情心喂了流量寄生虫#】#重拳整治虚假信息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3168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324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【#公安部权威发布#】3月4日，国家禁毒办发布《中国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2936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边牧走失后，找外卖员帮忙报警！中国警方在线的微博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2828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外交小灵通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【#行大道，不信邪，不怕鬼#】#跟我看外交#外交部的微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2690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7352665" y="2440305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59655fcb-d3b1-4175-952e-27e0447eee4e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59655fcb-d3b1-4175-952e-27e0447eee4e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24f47ca3-35b9-485c-963d-0f9733ec88e6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202</cp:revision>
  <dcterms:created xsi:type="dcterms:W3CDTF">2022-01-21T00:48:00Z</dcterms:created>
  <dcterms:modified xsi:type="dcterms:W3CDTF">2025-04-08T08:11:55Z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2022-02-04T16:34:34Z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2052-12.1.0.20305</vt:lpwstr>
  </property>
</Properties>
</file>