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13</c:v>
                </c:pt>
                <c:pt idx="2">
                  <c:v>7</c:v>
                </c:pt>
                <c:pt idx="3">
                  <c:v>8</c:v>
                </c:pt>
                <c:pt idx="4">
                  <c:v>7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[部委微信草稿.xlsx]部委微博!$A$121:$A$123</c:f>
              <c:strCache>
                <c:ptCount val="3"/>
                <c:pt idx="0">
                  <c:v>海关发布</c:v>
                </c:pt>
                <c:pt idx="1">
                  <c:v>中国警方在线</c:v>
                </c:pt>
                <c:pt idx="2">
                  <c:v>国家发展改革委</c:v>
                </c:pt>
              </c:strCache>
            </c:strRef>
          </c:cat>
          <c:val>
            <c:numRef>
              <c:f>[部委微信草稿.xlsx]部委微博!$B$121:$B$123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[部委微信草稿.xlsx]部委微博!$A$138:$A$140</c:f>
              <c:strCache>
                <c:ptCount val="3"/>
                <c:pt idx="0">
                  <c:v>中华人民共和国进出境动物检疫法</c:v>
                </c:pt>
                <c:pt idx="1">
                  <c:v>人名警察</c:v>
                </c:pt>
                <c:pt idx="2">
                  <c:v>改革委会</c:v>
                </c:pt>
              </c:strCache>
            </c:strRef>
          </c:cat>
          <c:val>
            <c:numRef>
              <c:f>[部委微信草稿.xlsx]部委微博!$B$138:$B$140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72870140612076"/>
          <c:y val="0.357289527720739"/>
          <c:w val="0.320926385442514"/>
          <c:h val="0.40195071868583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0eeaa8e-3753-4d09-9713-7f3a3188dcb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[部委微信草稿.xlsx]Sheet3!$A$55:$A$63</c:f>
              <c:strCache>
                <c:ptCount val="9"/>
                <c:pt idx="0">
                  <c:v>中国警方在线</c:v>
                </c:pt>
                <c:pt idx="1">
                  <c:v>生态环境部</c:v>
                </c:pt>
                <c:pt idx="2">
                  <c:v>国资小新</c:v>
                </c:pt>
                <c:pt idx="3">
                  <c:v>中国气象局</c:v>
                </c:pt>
                <c:pt idx="4">
                  <c:v>自然资源部</c:v>
                </c:pt>
                <c:pt idx="5">
                  <c:v>微言教育</c:v>
                </c:pt>
                <c:pt idx="6">
                  <c:v>文旅之声</c:v>
                </c:pt>
                <c:pt idx="7">
                  <c:v>中国交通</c:v>
                </c:pt>
                <c:pt idx="8">
                  <c:v>中国文博</c:v>
                </c:pt>
              </c:strCache>
            </c:strRef>
          </c:cat>
          <c:val>
            <c:numRef>
              <c:f>[部委微信草稿.xlsx]Sheet3!$B$55:$B$63</c:f>
              <c:numCache>
                <c:formatCode>General</c:formatCode>
                <c:ptCount val="9"/>
                <c:pt idx="0">
                  <c:v>18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1533.25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1434.74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1389.28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2025年6月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592888" y="117951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1533.25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32350000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627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407582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1434.74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39722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1389.28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38071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1383.79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1298.12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7491000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17871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1238.85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1114.76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1109.35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1080.49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2537000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1075.39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1060.93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1057.35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1038.38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995.92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1533.25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32350000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627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407582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处，各占比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33.3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人名警察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改革委会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中华人民共和国进出境动物检疫法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941705" y="2666365"/>
          <a:ext cx="5253990" cy="3709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6865620" y="2666365"/>
          <a:ext cx="4606290" cy="3710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56.2%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#女童回家被陌生男子拖进小巷##警方通报#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284000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5624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【生态环境部公布2025年度生态环境特邀观察员名单】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#从藏海传看古代气象观测#堪舆营造，未雨绸缪，大雍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据新华社消息，国务委员、公安部部长王小洪19日在京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#我们一起去看海#认真“种地”，沉浸“看海”，原来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4553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#全国土地日#【#这片土地生生不息#】#循着总书记足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请您停留一秒钟，为烈士王雪献上一朵花！中国警方在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6716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特警贾海亮，好样的！中国警方在线的微博视频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4988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贵州贵阳，闺蜜俩在公园里拍照，遇到小孩落水，立马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【#一首青春探路者为高考生加油#】拼搏路上是哪首歌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3453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352665" y="2583180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f44b862-40ec-4070-9832-77bbde1bdd6b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f44b862-40ec-4070-9832-77bbde1bdd6b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335bfcca-f1fd-4c99-a7d9-373719b959bc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239</cp:revision>
  <dcterms:created xsi:type="dcterms:W3CDTF">2022-01-21T00:48:00Z</dcterms:created>
  <dcterms:modified xsi:type="dcterms:W3CDTF">2025-07-11T02:44:53Z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2022-02-07T00:34:34Z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2052-12.1.0.21915</vt:lpwstr>
  </property>
</Properties>
</file>