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15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14</c:v>
                </c:pt>
                <c:pt idx="1">
                  <c:v>13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[部委微信草稿.xlsx]省级微信!$A$126:$A$142</c:f>
              <c:strCache>
                <c:ptCount val="17"/>
                <c:pt idx="0">
                  <c:v>云南省人民政府</c:v>
                </c:pt>
                <c:pt idx="1">
                  <c:v>贵州省人民政府网</c:v>
                </c:pt>
                <c:pt idx="2">
                  <c:v>安徽省人民政府网</c:v>
                </c:pt>
                <c:pt idx="3">
                  <c:v>浙江发布</c:v>
                </c:pt>
                <c:pt idx="4">
                  <c:v>湖北省人民政府网</c:v>
                </c:pt>
                <c:pt idx="5">
                  <c:v>宁夏政府网</c:v>
                </c:pt>
                <c:pt idx="6">
                  <c:v>上海发布</c:v>
                </c:pt>
                <c:pt idx="7">
                  <c:v>中国广西政府网</c:v>
                </c:pt>
                <c:pt idx="8">
                  <c:v>北京发布</c:v>
                </c:pt>
                <c:pt idx="9">
                  <c:v>甘肃政务</c:v>
                </c:pt>
                <c:pt idx="10">
                  <c:v>广东省人民政府门户网站</c:v>
                </c:pt>
                <c:pt idx="11">
                  <c:v>河北省人民政府</c:v>
                </c:pt>
                <c:pt idx="12">
                  <c:v>河南发布</c:v>
                </c:pt>
                <c:pt idx="13">
                  <c:v>辽宁发布</c:v>
                </c:pt>
                <c:pt idx="14">
                  <c:v>内蒙古自治区人民政府发布</c:v>
                </c:pt>
                <c:pt idx="15">
                  <c:v>西藏发布</c:v>
                </c:pt>
                <c:pt idx="16">
                  <c:v>新疆政府网</c:v>
                </c:pt>
              </c:strCache>
            </c:strRef>
          </c:cat>
          <c:val>
            <c:numRef>
              <c:f>[部委微信草稿.xlsx]省级微信!$B$126:$B$142</c:f>
              <c:numCache>
                <c:formatCode>General</c:formatCode>
                <c:ptCount val="17"/>
                <c:pt idx="0">
                  <c:v>12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25240150021606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360490266762797"/>
          <c:y val="0.200675774937564"/>
          <c:w val="0.541456380677722"/>
          <c:h val="0.66196562362274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[部委微信草稿.xlsx]省级微信!$A$161:$A$176</c:f>
              <c:strCache>
                <c:ptCount val="16"/>
                <c:pt idx="0">
                  <c:v>总书记</c:v>
                </c:pt>
                <c:pt idx="1">
                  <c:v>总书记重要讲话精神</c:v>
                </c:pt>
                <c:pt idx="2">
                  <c:v>全国“两会”</c:v>
                </c:pt>
                <c:pt idx="3">
                  <c:v>市府</c:v>
                </c:pt>
                <c:pt idx="4">
                  <c:v>“两会”精神</c:v>
                </c:pt>
                <c:pt idx="5">
                  <c:v>党总支部书记</c:v>
                </c:pt>
                <c:pt idx="6">
                  <c:v>发展与改革委员会</c:v>
                </c:pt>
                <c:pt idx="7">
                  <c:v>巩固拓展脱贫成果</c:v>
                </c:pt>
                <c:pt idx="8">
                  <c:v>广西自治区</c:v>
                </c:pt>
                <c:pt idx="9">
                  <c:v>规划与自然资源局</c:v>
                </c:pt>
                <c:pt idx="10">
                  <c:v>纪念建党</c:v>
                </c:pt>
                <c:pt idx="11">
                  <c:v>人力资源和社保</c:v>
                </c:pt>
                <c:pt idx="12">
                  <c:v>人力资源和社保局</c:v>
                </c:pt>
                <c:pt idx="13">
                  <c:v>退役军人事务管理局</c:v>
                </c:pt>
                <c:pt idx="14">
                  <c:v>学习总书记</c:v>
                </c:pt>
                <c:pt idx="15">
                  <c:v>铸中华民族共同体意识</c:v>
                </c:pt>
              </c:strCache>
            </c:strRef>
          </c:cat>
          <c:val>
            <c:numRef>
              <c:f>[部委微信草稿.xlsx]省级微信!$B$161:$B$176</c:f>
              <c:numCache>
                <c:formatCode>General</c:formatCode>
                <c:ptCount val="16"/>
                <c:pt idx="0">
                  <c:v>21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941474256081"/>
          <c:y val="0.147201410312913"/>
          <c:w val="0.383874552413878"/>
          <c:h val="0.78287057440869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河北省人民政府</c:v>
                </c:pt>
                <c:pt idx="4">
                  <c:v>河南发布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81</c:v>
                </c:pt>
                <c:pt idx="1">
                  <c:v>13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1143.02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967.89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930.53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6020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484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480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27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90054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1143.02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1640.76W+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24715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480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1139.96W+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967.89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779.49W+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736.35W+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930.53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286.34W+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255.36W+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848.85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276.18W+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825.16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201.01W+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64727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822.39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190.55W+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190.3W+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800.73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125.04W+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722.54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49670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714.18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96.69W+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43016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704.06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54856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697.65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87.72W+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63545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96.03W+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93.07W+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24178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97.18W+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90.28W+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41112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689.64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10.99W+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58299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678.84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101.39W+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97.85W+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49514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1143.02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1640.76W+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24715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480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1139.96W+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556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云南省人民政府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“总书记”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党总支部书记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664210" y="2568575"/>
          <a:ext cx="5432425" cy="4142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384925" y="2553335"/>
          <a:ext cx="5142865" cy="410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上海虹桥等5座车站间的10趟列车今起试点高铁宠物托运服务！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556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2025年本市适龄幼儿入园政策公布，4月22日—4月29日进行网上信息登记（附一图读懂）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速收藏！上海国际花展全攻略出炉，一键解锁会场精彩→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习近平在上海考察时强调加快建成具有全球影响力的科技创新高地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速收藏！《上海市中小学2025学年度校历》来啦→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@所有人，2025“乐品上海”餐饮消费券第三轮本周五起报名摇号！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全新地标即将开放！在320米高空俯瞰上海→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上海国际花展本周五正式启幕！首次不设主题花，该怎么看展？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小布送票200张！2025上海车展下周开幕，展位图及交通指南快快收藏起来→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紧急提醒！这种“厨房纸”真的别再直接接触食物了......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87590" y="2992120"/>
          <a:ext cx="4140200" cy="3032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aa92879-baaa-4fe4-8fbd-f58f739af92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aa92879-baaa-4fe4-8fbd-f58f739af92c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8faa5d40-1508-42ea-a5dc-6c89b2c87821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253</cp:revision>
  <dcterms:created xsi:type="dcterms:W3CDTF">2022-01-21T00:47:00Z</dcterms:created>
  <dcterms:modified xsi:type="dcterms:W3CDTF">2025-05-21T02:12:41Z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2022-02-04T16:34:34Z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2052-12.1.0.21171</vt:lpwstr>
  </property>
</Properties>
</file>