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17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35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国家发展改革委</c:v>
                </c:pt>
                <c:pt idx="1">
                  <c:v>中国警方在线</c:v>
                </c:pt>
                <c:pt idx="2">
                  <c:v>自然资源部</c:v>
                </c:pt>
                <c:pt idx="3">
                  <c:v>国家移民管理局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72239108409321"/>
          <c:y val="0.174107142857143"/>
          <c:w val="0.559849471703575"/>
          <c:h val="0.71949404761904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59625046554808"/>
                  <c:y val="-0.1250520639029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[部委微信草稿.xlsx]部委微博!$A$161:$A$164</c:f>
              <c:strCache>
                <c:ptCount val="4"/>
                <c:pt idx="0">
                  <c:v>习总书记</c:v>
                </c:pt>
                <c:pt idx="1">
                  <c:v>建国</c:v>
                </c:pt>
                <c:pt idx="2">
                  <c:v>以习近平总书记为核心的党中央</c:v>
                </c:pt>
                <c:pt idx="3">
                  <c:v>中国人民解放军成立</c:v>
                </c:pt>
              </c:strCache>
            </c:strRef>
          </c:cat>
          <c:val>
            <c:numRef>
              <c:f>[部委微信草稿.xlsx]部委微博!$B$161:$B$164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52188059215878"/>
          <c:y val="0.245519713261649"/>
          <c:w val="0.328290222872946"/>
          <c:h val="0.5824372759856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[部委微信草稿.xlsx]Sheet3!$A$55:$A$63</c:f>
              <c:strCache>
                <c:ptCount val="9"/>
                <c:pt idx="0">
                  <c:v>国防部发布</c:v>
                </c:pt>
                <c:pt idx="1">
                  <c:v>国家税务总局</c:v>
                </c:pt>
                <c:pt idx="2">
                  <c:v>国资小新</c:v>
                </c:pt>
                <c:pt idx="3">
                  <c:v>民政微语</c:v>
                </c:pt>
                <c:pt idx="4">
                  <c:v>市说新语</c:v>
                </c:pt>
                <c:pt idx="5">
                  <c:v>文旅之声</c:v>
                </c:pt>
                <c:pt idx="6">
                  <c:v>中国交通</c:v>
                </c:pt>
                <c:pt idx="7">
                  <c:v>中国警方在线</c:v>
                </c:pt>
                <c:pt idx="8">
                  <c:v>中国气象局</c:v>
                </c:pt>
              </c:strCache>
            </c:strRef>
          </c:cat>
          <c:val>
            <c:numRef>
              <c:f>[部委微信草稿.xlsx]Sheet3!$B$55:$B$63</c:f>
              <c:numCache>
                <c:formatCode>General</c:formatCode>
                <c:ptCount val="9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82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1619.86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1416.61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1396.4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2024年8月，部委微博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平均原创率为89.74%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706235" y="1179830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563" y="3665855"/>
          <a:ext cx="4441825" cy="23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1619.86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1101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98.27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673511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1416.61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1396.4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1344.35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7100000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1222.43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1088.12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1083.26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1070.94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1068.47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6977000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民政微语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1048.01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4383000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1031.69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1023.83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1619.86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32356000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1101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99.91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98.27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673511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自然资源部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，如“习总书记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“以习近平总书记为核心的党中央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“建国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46150" y="2680970"/>
          <a:ext cx="5375275" cy="341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7210425" y="2680970"/>
          <a:ext cx="4387215" cy="341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86.3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面对当前在网络平台编造谣言和恶意攻击等行为屡禁不止，不实信息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【#运动员个人信息被明码标价##饭圈乱象令运动员苦不堪言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钓鱼岛，中国的！#日媒一中国籍播音员说钓鱼岛是中国的#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806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拒绝高空抛物，从你我做起！#成毅飞习惯不会走路了#中国警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【#超300个账号拉踩引战恶意攻击运动员被禁言#】在此，再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943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警察办案就像运动员比赛一样，不到最后一刻绝对不会放弃！#孙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#8月这些新规影响你我#8月1日正式施行！一图读懂《网络暴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1136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冠军！转发祝贺！#樊振东男单冠军#！#樊振东vs莫雷加德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建议大家看看这几个安全教育动画，都是根据真实伤亡事件模拟而成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9492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【#警方提醒玩黑神话悟空需要注意的事项#】请天命人查收#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8545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5520" y="2383155"/>
          <a:ext cx="4137025" cy="330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6affa437-956d-4dc9-b063-80cf575577f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6affa437-956d-4dc9-b063-80cf575577ff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1be6c336-63d0-498c-810d-37b70532e8dc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156</cp:revision>
  <dcterms:created xsi:type="dcterms:W3CDTF">2022-01-21T00:48:00Z</dcterms:created>
  <dcterms:modified xsi:type="dcterms:W3CDTF">2024-09-12T08:01:10Z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2052-12.1.0.17857</vt:lpwstr>
  </property>
</Properties>
</file>