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&#30465;&#32423;&#25919;&#21153;&#26032;&#23186;&#20307;&#27036;&#21333;&#21457;&#24067;&#2227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Administrator\Desktop\%5b&#37096;&#22996;&#24494;&#21338;%5d&#24494;&#21338;&#38169;&#21035;&#23383;&#30417;&#27979;&#25968;&#25454;(2024-10-01----2024-10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Administrator\Desktop\%5b&#37096;&#22996;&#24494;&#21338;%5d&#24494;&#21338;&#38169;&#21035;&#23383;&#30417;&#27979;&#25968;&#25454;(2024-10-01----2024-10-3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Administrator\Desktop\%5b&#37096;&#22996;&#24494;&#21338;%5d&#24494;&#21338;&#28909;&#28857;&#30417;&#27979;&#25968;&#25454;(2024-10-01----2024-10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[省级政务新媒体榜单发布图表.xlsx]部委微博!$B$1</c:f>
              <c:strCache>
                <c:ptCount val="1"/>
                <c:pt idx="0">
                  <c:v>部委政务微博综合影响力得分分布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[省级政务新媒体榜单发布图表.xlsx]部委微博!$A$2:$A$7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[省级政务新媒体榜单发布图表.xlsx]部委微博!$B$2:$B$7</c:f>
              <c:numCache>
                <c:formatCode>General</c:formatCode>
                <c:ptCount val="6"/>
                <c:pt idx="0">
                  <c:v>1</c:v>
                </c:pt>
                <c:pt idx="1">
                  <c:v>13</c:v>
                </c:pt>
                <c:pt idx="2">
                  <c:v>9</c:v>
                </c:pt>
                <c:pt idx="3">
                  <c:v>10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ecfded70-30e5-41f3-a839-d722c8abc5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[工作簿1]Sheet2!$K$15:$K$16</c:f>
              <c:strCache>
                <c:ptCount val="2"/>
                <c:pt idx="0" c:formatCode="0%">
                  <c:v>100%</c:v>
                </c:pt>
                <c:pt idx="1">
                  <c:v>50%以下</c:v>
                </c:pt>
              </c:strCache>
            </c:strRef>
          </c:cat>
          <c:val>
            <c:numRef>
              <c:f>[工作簿1]Sheet2!$L$15:$L$16</c:f>
              <c:numCache>
                <c:formatCode>General</c:formatCode>
                <c:ptCount val="2"/>
                <c:pt idx="0">
                  <c:v>37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01d93c8-c465-458b-ae65-5b193c1fcea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'[(部委微博)微博错别字监测数据(2024-10-01----2024-10-31).xls]Sheet1'!$A$59:$A$61</c:f>
              <c:strCache>
                <c:ptCount val="3"/>
                <c:pt idx="0">
                  <c:v>锐科技</c:v>
                </c:pt>
                <c:pt idx="1">
                  <c:v>国家移民管理局</c:v>
                </c:pt>
                <c:pt idx="2">
                  <c:v>中国交通</c:v>
                </c:pt>
              </c:strCache>
            </c:strRef>
          </c:cat>
          <c:val>
            <c:numRef>
              <c:f>'[(部委微博)微博错别字监测数据(2024-10-01----2024-10-31).xls]Sheet1'!$B$59:$B$61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574b842-c70f-48d9-9aec-e3dec0d9a9f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156286043829296"/>
          <c:y val="0.069587628865979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7322948218665"/>
          <c:y val="0.230240549828179"/>
          <c:w val="0.537862397230636"/>
          <c:h val="0.64072164948453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59625046554808"/>
                  <c:y val="-0.1250520639029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'[(部委微博)微博错别字监测数据(2024-10-01----2024-10-31).xls]Sheet1'!$A$76:$A$78</c:f>
              <c:strCache>
                <c:ptCount val="3"/>
                <c:pt idx="0">
                  <c:v>生态环保厅</c:v>
                </c:pt>
                <c:pt idx="1">
                  <c:v>新疆建设兵团</c:v>
                </c:pt>
                <c:pt idx="2">
                  <c:v>人命群众</c:v>
                </c:pt>
              </c:strCache>
            </c:strRef>
          </c:cat>
          <c:val>
            <c:numRef>
              <c:f>'[(部委微博)微博错别字监测数据(2024-10-01----2024-10-31).xls]Sheet1'!$B$76:$B$78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24134948096886"/>
          <c:y val="0.378865979381443"/>
          <c:w val="0.343425605536332"/>
          <c:h val="0.26357388316151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da24bac-78d4-47c7-8193-32fa90dbee0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'[(部委微博)微博热点监测数据(2024-10-01----2024-10-31).xls]导出计数_微博名称'!$A$2:$A$9</c:f>
              <c:strCache>
                <c:ptCount val="8"/>
                <c:pt idx="0">
                  <c:v>中国警方在线</c:v>
                </c:pt>
                <c:pt idx="1">
                  <c:v>国防部发布</c:v>
                </c:pt>
                <c:pt idx="2">
                  <c:v>国资小新</c:v>
                </c:pt>
                <c:pt idx="3">
                  <c:v>文旅之声</c:v>
                </c:pt>
                <c:pt idx="4">
                  <c:v>应急管理部</c:v>
                </c:pt>
                <c:pt idx="5">
                  <c:v>国家移民管理局</c:v>
                </c:pt>
                <c:pt idx="6">
                  <c:v>司法部</c:v>
                </c:pt>
                <c:pt idx="7">
                  <c:v>中国交通</c:v>
                </c:pt>
              </c:strCache>
            </c:strRef>
          </c:cat>
          <c:val>
            <c:numRef>
              <c:f>'[(部委微博)微博热点监测数据(2024-10-01----2024-10-31).xls]导出计数_微博名称'!$B$2:$B$9</c:f>
              <c:numCache>
                <c:formatCode>General</c:formatCode>
                <c:ptCount val="8"/>
                <c:pt idx="0">
                  <c:v>53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9c9b5d6-af5e-4f55-9842-7d4261cb644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1573.23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1452.47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1414.19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2024年10月，部委微博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平均原创率为94.87%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705918" y="1157923"/>
          <a:ext cx="4976495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491933" y="3665855"/>
          <a:ext cx="4441825" cy="279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1573.23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1092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99.54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282519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1452.47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66441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1414.19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1345.67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1316.9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7230000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1205.91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1164.69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1158.88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1124.74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1039.2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6972000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1032.03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1011.07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999.68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1573.23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32353000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1092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99.54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282519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锐科技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中国交通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，如“生态环境厅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“新疆生产建设兵团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“人民群众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1216660" y="2681288"/>
          <a:ext cx="5093970" cy="369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6958648" y="2521585"/>
          <a:ext cx="4402455" cy="369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70.66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七秩又五的岁月里，从“成立”到“成长”，与共和国同频前进的实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2747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走农村公路看最美中国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【一路向阳梦起航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|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重庆市石柱土家族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最美四季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【秋日云海壮美如画】连日来，贵州省铜仁市万山区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【一起看！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今日中国的和平答卷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】今天是抗美援朝纪念日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2654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【在冬格措纳湖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打卡秋日限定色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】深秋时节，青海省果洛藏族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【海警环台岛巡航都是爱你的形状】转发传递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↓↓#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祖国完全统一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报告！就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……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夹我尾巴了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……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国庆节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祝福伟大祖国，生日快乐！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祖国万岁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8204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可爱的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柯基警犬福仔转正了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！欢迎加入警队，加油哦！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6961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1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男子高空抛物致死案被核准死刑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，立即执行】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男子想死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6400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513955" y="2553335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72d768b1-4d3b-431f-ac2b-72c0fde4cae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72d768b1-4d3b-431f-ac2b-72c0fde4cae4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326bd5f2-c7cc-44fd-8895-ae516d90dece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167</cp:revision>
  <dcterms:created xsi:type="dcterms:W3CDTF">2022-01-21T00:48:00Z</dcterms:created>
  <dcterms:modified xsi:type="dcterms:W3CDTF">2024-11-11T07:34:03Z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2052-12.1.0.18608</vt:lpwstr>
  </property>
</Properties>
</file>