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14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[部委微信草稿.xlsx]部委微博!$A$121:$A$124</c:f>
              <c:strCache>
                <c:ptCount val="4"/>
                <c:pt idx="0">
                  <c:v>应急管理部</c:v>
                </c:pt>
                <c:pt idx="1">
                  <c:v>中国警方在线</c:v>
                </c:pt>
                <c:pt idx="2">
                  <c:v>国家税务总局</c:v>
                </c:pt>
                <c:pt idx="3">
                  <c:v>生态环境部</c:v>
                </c:pt>
              </c:strCache>
            </c:strRef>
          </c:cat>
          <c:val>
            <c:numRef>
              <c:f>[部委微信草稿.xlsx]部委微博!$B$121:$B$124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513502986237341"/>
          <c:y val="0.198973481608212"/>
          <c:w val="0.579330044144378"/>
          <c:h val="0.7633875106929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[部委微信草稿.xlsx]部委微博!$A$138:$A$144</c:f>
              <c:strCache>
                <c:ptCount val="7"/>
                <c:pt idx="0">
                  <c:v>台独</c:v>
                </c:pt>
                <c:pt idx="1">
                  <c:v>总书记</c:v>
                </c:pt>
                <c:pt idx="2">
                  <c:v>党的十八</c:v>
                </c:pt>
                <c:pt idx="3">
                  <c:v>党总支部书记</c:v>
                </c:pt>
                <c:pt idx="4">
                  <c:v>国家粮食和储备局</c:v>
                </c:pt>
                <c:pt idx="5">
                  <c:v>省网信办</c:v>
                </c:pt>
                <c:pt idx="6">
                  <c:v>中国人人民</c:v>
                </c:pt>
              </c:strCache>
            </c:strRef>
          </c:cat>
          <c:val>
            <c:numRef>
              <c:f>[部委微信草稿.xlsx]部委微博!$B$138:$B$144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27603219942872"/>
          <c:y val="0.30213857998289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0eeaa8e-3753-4d09-9713-7f3a3188dcb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[部委微信草稿.xlsx]Sheet3!$A$55:$A$65</c:f>
              <c:strCache>
                <c:ptCount val="11"/>
                <c:pt idx="0">
                  <c:v>中国警方在线</c:v>
                </c:pt>
                <c:pt idx="1">
                  <c:v>外交小灵通</c:v>
                </c:pt>
                <c:pt idx="2">
                  <c:v>应急管理部</c:v>
                </c:pt>
                <c:pt idx="3">
                  <c:v>国资小新</c:v>
                </c:pt>
                <c:pt idx="4">
                  <c:v>微言教育</c:v>
                </c:pt>
                <c:pt idx="5">
                  <c:v>国家知识产权局</c:v>
                </c:pt>
                <c:pt idx="6">
                  <c:v>海关发布</c:v>
                </c:pt>
                <c:pt idx="7">
                  <c:v>生态环境部</c:v>
                </c:pt>
                <c:pt idx="8">
                  <c:v>文旅之声</c:v>
                </c:pt>
                <c:pt idx="9">
                  <c:v>中国气象局</c:v>
                </c:pt>
                <c:pt idx="10">
                  <c:v>自然资源部</c:v>
                </c:pt>
              </c:strCache>
            </c:strRef>
          </c:cat>
          <c:val>
            <c:numRef>
              <c:f>[部委微信草稿.xlsx]Sheet3!$B$55:$B$65</c:f>
              <c:numCache>
                <c:formatCode>General</c:formatCode>
                <c:ptCount val="11"/>
                <c:pt idx="0">
                  <c:v>25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1523.12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1403.08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1363.70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2025年4月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1523.12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32349000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99.63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98.99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165188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1403.08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1363.7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44758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1355.95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35055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1346.47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1326.09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1240.26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1193.1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1162.84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1135.69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1100.75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2531000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1093.91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1071.42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1048.79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1021.08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8278000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1523.12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32349000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1084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99.63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98.99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165188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处，各占比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台独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党的十八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916940" y="2666365"/>
          <a:ext cx="5299075" cy="3710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6581140" y="2666365"/>
          <a:ext cx="4890770" cy="371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56.8%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生态环境部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【李现“打鸟”也社恐，普通人如何入门？一起来听大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3363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#红旗品牌智能体验日#【智能见真章安全有底线】3月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2798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外交小灵通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#你想生活在怎样的世界#？外交部的微博视频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【转发！#共同守护地球家园#】她只是宇宙中的沧海一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外交小灵通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不跪！外交部的微博视频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海关发布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#海关政策#【海关总署公告2025年第58号（关于对原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730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国家知识产权局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#2025年全国知识产权宣传周##知识产权与人工智能#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【#男子为验证法律知识教唆女子设局敲诈#网友：用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8738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#教育强国有我#【第二届全国#大学生职业规划大赛#主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8512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444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外交小灵通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#你要小池塘还是大海#？外交部的微博视频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7873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150735" y="2438400"/>
          <a:ext cx="4625340" cy="357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ee41328-f5c4-4528-985e-495c7ba48967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ee41328-f5c4-4528-985e-495c7ba48967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0f8b9219-3bdf-4e6d-90aa-fce8e09b60c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214</cp:revision>
  <dcterms:created xsi:type="dcterms:W3CDTF">2022-01-21T00:48:00Z</dcterms:created>
  <dcterms:modified xsi:type="dcterms:W3CDTF">2025-05-20T07:20:56Z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2022-02-05T08:34:34Z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2052-12.1.0.21171</vt:lpwstr>
  </property>
</Properties>
</file>