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[部委微信草稿.xlsx]省级微信!$A$1:$A$4</c:f>
              <c:strCache>
                <c:ptCount val="4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[部委微信草稿.xlsx]省级微信!$B$1:$B$4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13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11</c:v>
                </c:pt>
                <c:pt idx="1">
                  <c:v>11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[部委微信草稿.xlsx]省级微信!$A$80:$A$93</c:f>
              <c:strCache>
                <c:ptCount val="14"/>
                <c:pt idx="0">
                  <c:v>上海发布</c:v>
                </c:pt>
                <c:pt idx="1">
                  <c:v>广东省人民政府门户网站</c:v>
                </c:pt>
                <c:pt idx="2">
                  <c:v>海南省政府网</c:v>
                </c:pt>
                <c:pt idx="3">
                  <c:v>安徽省人民政府网</c:v>
                </c:pt>
                <c:pt idx="4">
                  <c:v>四川发布</c:v>
                </c:pt>
                <c:pt idx="5">
                  <c:v>湖北省人民政府网</c:v>
                </c:pt>
                <c:pt idx="6">
                  <c:v>中国广西政府网</c:v>
                </c:pt>
                <c:pt idx="7">
                  <c:v>北京发布</c:v>
                </c:pt>
                <c:pt idx="8">
                  <c:v>甘肃政务</c:v>
                </c:pt>
                <c:pt idx="9">
                  <c:v>河北省人民政府</c:v>
                </c:pt>
                <c:pt idx="10">
                  <c:v>吉林省人民政府网</c:v>
                </c:pt>
                <c:pt idx="11">
                  <c:v>内蒙古自治区人民政府发布</c:v>
                </c:pt>
                <c:pt idx="12">
                  <c:v>浙江发布</c:v>
                </c:pt>
                <c:pt idx="13">
                  <c:v>重庆市政府网</c:v>
                </c:pt>
              </c:strCache>
            </c:strRef>
          </c:cat>
          <c:val>
            <c:numRef>
              <c:f>[部委微信草稿.xlsx]省级微信!$B$80:$B$93</c:f>
              <c:numCache>
                <c:formatCode>General</c:formatCode>
                <c:ptCount val="14"/>
                <c:pt idx="0">
                  <c:v>67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  <c:max val="7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7764908436375"/>
          <c:w val="0.554156799202293"/>
          <c:h val="0.69588354985130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48136607254144"/>
                      <c:h val="0.0834246360932853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习近平总书记有关重要讲话精神</c:v>
                </c:pt>
                <c:pt idx="3">
                  <c:v>“一带一路”战略</c:v>
                </c:pt>
                <c:pt idx="4">
                  <c:v>技术科学部</c:v>
                </c:pt>
                <c:pt idx="5">
                  <c:v>省宣传部</c:v>
                </c:pt>
                <c:pt idx="6">
                  <c:v>习主席</c:v>
                </c:pt>
                <c:pt idx="7">
                  <c:v>总书记重要讲话精神</c:v>
                </c:pt>
                <c:pt idx="8">
                  <c:v>中央八项规定精神学习教育</c:v>
                </c:pt>
                <c:pt idx="9">
                  <c:v>习近平总书记重要讲话和指示精神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64</c:v>
                </c:pt>
                <c:pt idx="1">
                  <c:v>18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35298516764303"/>
          <c:y val="0.149945218344029"/>
          <c:w val="0.360962233578462"/>
          <c:h val="0.7512912818907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[部委微信草稿.xlsx]Sheet5!$B$15:$B$20</c:f>
              <c:strCache>
                <c:ptCount val="6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河南发布</c:v>
                </c:pt>
                <c:pt idx="4">
                  <c:v>湖南省人民政府网</c:v>
                </c:pt>
                <c:pt idx="5">
                  <c:v>四川发布</c:v>
                </c:pt>
              </c:strCache>
            </c:strRef>
          </c:cat>
          <c:val>
            <c:numRef>
              <c:f>[部委微信草稿.xlsx]Sheet5!$C$15:$C$20</c:f>
              <c:numCache>
                <c:formatCode>General</c:formatCode>
                <c:ptCount val="6"/>
                <c:pt idx="0">
                  <c:v>57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1134.96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948.44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895.93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5448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8171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1134.96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1223.73W+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27237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868.46W+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2401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948.44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564.02W+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549.41W+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895.93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238.56W+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887.44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449.45W+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833.39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185.19W+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167.39W+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808.83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160.43W+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99.92W+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743.23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54448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64352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738.64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728.12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56742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714.16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704.51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70416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691.79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46.03W+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38.62W+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47077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667.37</a:t>
                      </a:r>
                      <a:endParaRPr lang="en-US" altLang="zh-CN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10.83W+</a:t>
                      </a:r>
                      <a:endParaRPr lang="en-US" altLang="zh-CN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70358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31104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1134.96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1223.73W+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27237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422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868.46W+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2401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退役军人厅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664210" y="2453640"/>
          <a:ext cx="5432425" cy="4036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532563" y="2459038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86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83.8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情况通报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2401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收藏！上海地铁全网首末班车时刻表已更新~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1674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1.67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2026年放假日历来了！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977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2026年部分节假日安排通知发布，春节假期共9天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中超大结局，上海海港实现三连冠，上海申花获得亚军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即日起，2026年度上海城乡居民医保集中参保开始受理！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四川发布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官宣：四川婚假由5日延到20日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立冬啦！下周降温？这些上海老底子的温暖好物，你都用过哪些？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《菜肉馄饨》上桌，这些同款你能集齐几个？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明早迎此轮冷空气影响下最冷时段！别急，还有周五~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87590" y="2369185"/>
          <a:ext cx="4140200" cy="4007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a8d33ef-21eb-408b-90b1-c13aabbb1377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a8d33ef-21eb-408b-90b1-c13aabbb1377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b594f614-1dee-4252-9fab-dbce4defc084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311</cp:revision>
  <dcterms:created xsi:type="dcterms:W3CDTF">2022-01-21T00:47:00Z</dcterms:created>
  <dcterms:modified xsi:type="dcterms:W3CDTF">2025-12-04T06:18:30Z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2052-12.1.0.23542</vt:lpwstr>
  </property>
</Properties>
</file>