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[部委微信草稿.xlsx]部委微信!$A$53:$A$56</c:f>
              <c:strCache>
                <c:ptCount val="4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</c:strCache>
            </c:strRef>
          </c:cat>
          <c:val>
            <c:numRef>
              <c:f>[部委微信草稿.xlsx]部委微信!$B$53:$B$56</c:f>
              <c:numCache>
                <c:formatCode>General</c:formatCode>
                <c:ptCount val="4"/>
                <c:pt idx="0">
                  <c:v>7</c:v>
                </c:pt>
                <c:pt idx="1">
                  <c:v>19</c:v>
                </c:pt>
                <c:pt idx="2">
                  <c:v>17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8bdc2d0-8cfd-4b0f-b3d8-2e6e7e700cd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0899927244925174"/>
                  <c:y val="0.12775055411104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83370374689804"/>
                  <c:y val="0.02727137907185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547725357005769"/>
                  <c:y val="0.1507788361465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[部委微信草稿.xlsx]部委微信!$A$8:$A$11</c:f>
              <c:strCache>
                <c:ptCount val="4"/>
                <c:pt idx="0">
                  <c:v>200-300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[部委微信草稿.xlsx]部委微信!$B$8:$B$11</c:f>
              <c:numCache>
                <c:formatCode>General</c:formatCode>
                <c:ptCount val="4"/>
                <c:pt idx="0">
                  <c:v>1</c:v>
                </c:pt>
                <c:pt idx="1">
                  <c:v>18</c:v>
                </c:pt>
                <c:pt idx="2">
                  <c:v>18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[部委微信草稿.xlsx]部委微信!$A$88:$A$95</c:f>
              <c:strCache>
                <c:ptCount val="8"/>
                <c:pt idx="0">
                  <c:v>国家民委</c:v>
                </c:pt>
                <c:pt idx="1">
                  <c:v>国家信访局</c:v>
                </c:pt>
                <c:pt idx="2">
                  <c:v>国家移民
管理局</c:v>
                </c:pt>
                <c:pt idx="3">
                  <c:v>司法部</c:v>
                </c:pt>
                <c:pt idx="4">
                  <c:v>微言教育</c:v>
                </c:pt>
                <c:pt idx="5">
                  <c:v>文旅之声</c:v>
                </c:pt>
                <c:pt idx="6">
                  <c:v>中国水利</c:v>
                </c:pt>
                <c:pt idx="7">
                  <c:v>中华人民共和
国应急管理部</c:v>
                </c:pt>
              </c:strCache>
            </c:strRef>
          </c:cat>
          <c:val>
            <c:numRef>
              <c:f>[部委微信草稿.xlsx]部委微信!$B$88:$B$95</c:f>
              <c:numCache>
                <c:formatCode>General</c:formatCode>
                <c:ptCount val="8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d6a4fe3-f018-4532-acfa-1baf21242d1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06676017125815"/>
          <c:y val="0.0074925074925074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217720821276009"/>
          <c:y val="0.201691527522388"/>
          <c:w val="0.596665288686785"/>
          <c:h val="0.713579433091628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>
                <c:manualLayout>
                  <c:x val="-0.070811489470451"/>
                  <c:y val="0.020720995667055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15364475678656"/>
                      <c:h val="0.0556966311156255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0.00713008510002345"/>
                  <c:y val="-0.076169241958800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41378989744544"/>
                  <c:y val="-0.073782992164494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41910060268892"/>
                      <c:h val="0.0479063165365507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.050301344459898"/>
                  <c:y val="0.023476258035382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[部委微信草稿.xlsx]部委微信!$A$108:$A$116</c:f>
              <c:strCache>
                <c:ptCount val="9"/>
                <c:pt idx="0">
                  <c:v>巩固拓展攻坚成果</c:v>
                </c:pt>
                <c:pt idx="1">
                  <c:v>习近平总书记重要讲话指示精神</c:v>
                </c:pt>
                <c:pt idx="2">
                  <c:v>习总书记</c:v>
                </c:pt>
                <c:pt idx="3">
                  <c:v>学习近平</c:v>
                </c:pt>
                <c:pt idx="4">
                  <c:v>学习总书记</c:v>
                </c:pt>
                <c:pt idx="5">
                  <c:v>中华共和国</c:v>
                </c:pt>
                <c:pt idx="6">
                  <c:v>中华人民共和国出入境管理法</c:v>
                </c:pt>
                <c:pt idx="7">
                  <c:v>总书记</c:v>
                </c:pt>
                <c:pt idx="8">
                  <c:v>总书记重要讲话精神</c:v>
                </c:pt>
              </c:strCache>
            </c:strRef>
          </c:cat>
          <c:val>
            <c:numRef>
              <c:f>[部委微信草稿.xlsx]部委微信!$B$108:$B$116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7631252583712"/>
          <c:y val="0.172379696769941"/>
          <c:w val="0.307151715584952"/>
          <c:h val="0.766974291364535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ca71a99-20a4-4d72-8ef3-3daf2ea9d04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热门文章分布情况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0920069005175388"/>
          <c:y val="0.234484656667125"/>
          <c:w val="0.617740080506038"/>
          <c:h val="0.591303151231595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[部委微信草稿.xlsx]Sheet2!$E$21:$E$35</c:f>
              <c:strCache>
                <c:ptCount val="15"/>
                <c:pt idx="0">
                  <c:v>国家发展改革委</c:v>
                </c:pt>
                <c:pt idx="1">
                  <c:v>国家税务总局</c:v>
                </c:pt>
                <c:pt idx="2">
                  <c:v>国资小新</c:v>
                </c:pt>
                <c:pt idx="3">
                  <c:v>海关发布</c:v>
                </c:pt>
                <c:pt idx="4">
                  <c:v>健康中国</c:v>
                </c:pt>
                <c:pt idx="5">
                  <c:v>交通运输部</c:v>
                </c:pt>
                <c:pt idx="6">
                  <c:v>人力资源和社会保障部</c:v>
                </c:pt>
                <c:pt idx="7">
                  <c:v>生态环境部</c:v>
                </c:pt>
                <c:pt idx="8">
                  <c:v>退役军人事务部</c:v>
                </c:pt>
                <c:pt idx="9">
                  <c:v>外交部</c:v>
                </c:pt>
                <c:pt idx="10">
                  <c:v>微言教育</c:v>
                </c:pt>
                <c:pt idx="11">
                  <c:v>证监会发布</c:v>
                </c:pt>
                <c:pt idx="12">
                  <c:v>中国人民银行</c:v>
                </c:pt>
                <c:pt idx="13">
                  <c:v>中华人民共和国应急管理部</c:v>
                </c:pt>
                <c:pt idx="14">
                  <c:v>自然资源部</c:v>
                </c:pt>
              </c:strCache>
            </c:strRef>
          </c:cat>
          <c:val>
            <c:numRef>
              <c:f>[部委微信草稿.xlsx]Sheet2!$F$21:$F$35</c:f>
              <c:numCache>
                <c:formatCode>General</c:formatCode>
                <c:ptCount val="15"/>
                <c:pt idx="0">
                  <c:v>1</c:v>
                </c:pt>
                <c:pt idx="1">
                  <c:v>8</c:v>
                </c:pt>
                <c:pt idx="2">
                  <c:v>6</c:v>
                </c:pt>
                <c:pt idx="3">
                  <c:v>7</c:v>
                </c:pt>
                <c:pt idx="4">
                  <c:v>2</c:v>
                </c:pt>
                <c:pt idx="5">
                  <c:v>1</c:v>
                </c:pt>
                <c:pt idx="6">
                  <c:v>6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11</c:v>
                </c:pt>
                <c:pt idx="11">
                  <c:v>4</c:v>
                </c:pt>
                <c:pt idx="12">
                  <c:v>4</c:v>
                </c:pt>
                <c:pt idx="13">
                  <c:v>36</c:v>
                </c:pt>
                <c:pt idx="1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8699151933305"/>
          <c:y val="0.104582358607403"/>
          <c:w val="0.346988644530689"/>
          <c:h val="0.8153295720379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0db8498-75f7-4cf4-bedc-0bb42051032c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个；有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1090.80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微言教育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国家税务总局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1001.82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983.00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4351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216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人力资源和社会保障部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6665595" y="1376045"/>
          <a:ext cx="4728210" cy="259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962025" y="4003358"/>
          <a:ext cx="4239260" cy="2372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1090.8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786.72W+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15242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194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782.09W+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1272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1001.82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282.35W+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16035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282.35W+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2868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331.74W+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9098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329.12W+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953.09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339.34W+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3214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282.08W+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944.16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349.66W+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5297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345.79W+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926.32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277.46W+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8300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240.8W+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1139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918.87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168.56W+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3522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166.95W+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379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894.37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49.44W+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4656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44.46W+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1876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证监会发布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890.4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128.14W+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2424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125.48W+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499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867.89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110.21W+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4571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101.06W+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1582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860.06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41.3W+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41.3W+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80936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326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856.12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87.88W+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5110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87.88W+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417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856.01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139.56W+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5743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139.06W+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533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自然资源部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834.22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128.92W+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3683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110.86W+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423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832.09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132.48W+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4100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131.92W+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98576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1090.8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786.72W+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15242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194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782.09W+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1272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37210" y="1205230"/>
            <a:ext cx="1116584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，出现问题数最多的是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，如“习总书记”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中华共和国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学习总书记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18" name="图表 17"/>
          <p:cNvGraphicFramePr/>
          <p:nvPr/>
        </p:nvGraphicFramePr>
        <p:xfrm>
          <a:off x="720408" y="2495868"/>
          <a:ext cx="5809615" cy="4017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3" name="图表 22"/>
          <p:cNvGraphicFramePr/>
          <p:nvPr/>
        </p:nvGraphicFramePr>
        <p:xfrm>
          <a:off x="7094855" y="2523490"/>
          <a:ext cx="4608195" cy="3853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20205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4351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4533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38.2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240915"/>
          <a:ext cx="6315075" cy="43304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30835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重磅！中共中央、国务院印发《教育强国建设规划纲要（2024-2035年）》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2868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2.87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微言教育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寒假八大安全提示，跟孩子一起看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2178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2.18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国家发展改革委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关于2025年加力扩围实施大规模设备更新和消费品以旧换新政策的通知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1582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1.58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安全不“放假”！寒假安全提示转给师生家长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1386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1.39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春节假期安全提示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1272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1.27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2025年全国教育工作会议召开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1144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1.14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人力资源和社会保障部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办法公布！2025年起弹性退休这样实施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1139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1.14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一图解读《教育强国建设规划纲要（2024－2035年）》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1081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1.08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人力资源和社会保障部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定了！2025年度专业技术人员职业资格考试时间表公布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1046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1.05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全国税务工作会议在北京召开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897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7193280" y="2098675"/>
          <a:ext cx="4417695" cy="4614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e8954d51-71f1-404f-b1c6-45bddd66411f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e8954d51-71f1-404f-b1c6-45bddd66411f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89037a9f-ed96-48c0-b619-751e63f468a8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2205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204</cp:revision>
  <dcterms:created xsi:type="dcterms:W3CDTF">2022-01-21T00:47:00Z</dcterms:created>
  <dcterms:modified xsi:type="dcterms:W3CDTF">2025-02-08T00:47:33Z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2022-02-03T16:34:34Z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2052-12.1.0.19302</vt:lpwstr>
  </property>
</Properties>
</file>