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1c5915d-2d8b-4b37-8b67-f01400c71ed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[部委微信草稿.xlsx]省级微博!$A$69:$A$73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[部委微信草稿.xlsx]省级微博!$B$69:$B$73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18</c:v>
                </c:pt>
                <c:pt idx="3">
                  <c:v>5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e2bcd00-3534-439f-9e73-59003c1ad15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[部委微信草稿.xlsx]省级微博!$A$15:$A$24</c:f>
              <c:strCache>
                <c:ptCount val="10"/>
                <c:pt idx="0">
                  <c:v>安徽省人民政府网</c:v>
                </c:pt>
                <c:pt idx="1">
                  <c:v>陕西发布</c:v>
                </c:pt>
                <c:pt idx="2">
                  <c:v>北京发布</c:v>
                </c:pt>
                <c:pt idx="3">
                  <c:v>湖北省政府门户网站</c:v>
                </c:pt>
                <c:pt idx="4">
                  <c:v>宁夏政务发布</c:v>
                </c:pt>
                <c:pt idx="5">
                  <c:v>山西省人民政府</c:v>
                </c:pt>
                <c:pt idx="6">
                  <c:v>四川发布</c:v>
                </c:pt>
                <c:pt idx="7">
                  <c:v>云南发布</c:v>
                </c:pt>
                <c:pt idx="8">
                  <c:v>中国广西政府网</c:v>
                </c:pt>
                <c:pt idx="9">
                  <c:v>重庆市政府网</c:v>
                </c:pt>
              </c:strCache>
            </c:strRef>
          </c:cat>
          <c:val>
            <c:numRef>
              <c:f>[部委微信草稿.xlsx]省级微博!$B$15:$B$24</c:f>
              <c:numCache>
                <c:formatCode>General</c:formatCode>
                <c:ptCount val="10"/>
                <c:pt idx="0">
                  <c:v>15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130edec-8f95-4f11-9be5-f31fe0d48369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0416666666666667"/>
          <c:y val="0.217580571254009"/>
          <c:w val="0.615277777777778"/>
          <c:h val="0.676645791965786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[部委微信草稿.xlsx]省级微博!$A$29:$A$37</c:f>
              <c:strCache>
                <c:ptCount val="9"/>
                <c:pt idx="0">
                  <c:v>总书记</c:v>
                </c:pt>
                <c:pt idx="1">
                  <c:v>学习总书记</c:v>
                </c:pt>
                <c:pt idx="2">
                  <c:v>国家粮食和储备局</c:v>
                </c:pt>
                <c:pt idx="3">
                  <c:v>习近平总书记重要讲话指示精神</c:v>
                </c:pt>
                <c:pt idx="4">
                  <c:v>全国“两会”</c:v>
                </c:pt>
                <c:pt idx="5">
                  <c:v>省网信办</c:v>
                </c:pt>
                <c:pt idx="6">
                  <c:v>习近平总书记有关重要讲话精神</c:v>
                </c:pt>
                <c:pt idx="7">
                  <c:v>铸牢中华民族共体</c:v>
                </c:pt>
                <c:pt idx="8">
                  <c:v>总书记重要讲话精神</c:v>
                </c:pt>
              </c:strCache>
            </c:strRef>
          </c:cat>
          <c:val>
            <c:numRef>
              <c:f>[部委微信草稿.xlsx]省级微博!$B$29:$B$37</c:f>
              <c:numCache>
                <c:formatCode>General</c:formatCode>
                <c:ptCount val="9"/>
                <c:pt idx="0">
                  <c:v>9</c:v>
                </c:pt>
                <c:pt idx="1">
                  <c:v>7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"/>
          <c:y val="0.15885138231251"/>
          <c:w val="0.333333333333333"/>
          <c:h val="0.73789521918435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5d80e42-1a3a-40a1-b105-e46c9e3bea7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[部委微信草稿.xlsx]Sheet8!$A$14:$A$15</c:f>
              <c:strCache>
                <c:ptCount val="2"/>
                <c:pt idx="0">
                  <c:v>上海发布</c:v>
                </c:pt>
                <c:pt idx="1">
                  <c:v>四川发布</c:v>
                </c:pt>
              </c:strCache>
            </c:strRef>
          </c:cat>
          <c:val>
            <c:numRef>
              <c:f>[部委微信草稿.xlsx]Sheet8!$B$14:$B$15</c:f>
              <c:numCache>
                <c:formatCode>General</c:formatCode>
                <c:ptCount val="2"/>
                <c:pt idx="0">
                  <c:v>11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5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92d4e2-7fdb-4889-8886-72010afa9b8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1373.94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四川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1170.44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1169.04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2025年3月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12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900545" y="1270000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1373.94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9712000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856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93.46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76.99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56218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1170.44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9644000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1169.04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6570000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1093.81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1074.42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992.75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989.75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953.02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926.22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920.75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875.78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3360000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868.15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810.65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788.37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微博江苏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763.16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1373.94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9712000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856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93.46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76.99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56218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25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安徽省人民政府网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等，如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学习总书记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国家粮食和储备局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4" name="图表 3"/>
          <p:cNvGraphicFramePr/>
          <p:nvPr/>
        </p:nvGraphicFramePr>
        <p:xfrm>
          <a:off x="993775" y="2410460"/>
          <a:ext cx="5102860" cy="4156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6900545" y="2410460"/>
          <a:ext cx="4572000" cy="4157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91.6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5"/>
            </p:custDataLst>
          </p:nvPr>
        </p:nvGraphicFramePr>
        <p:xfrm>
          <a:off x="720408" y="2220595"/>
          <a:ext cx="6315075" cy="4279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</a:t>
                      </a: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#方言就是回家的路#【小调查：勒上海闲话里向，侬晓得“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1263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#方言就是回家的路#【“弄弄白相相（ogogbhe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1247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#方言就是回家的路#【小调查：上海话“帮帮忙”在不同语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1229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#方言就是回家的路#【地铁口立了交关打桩模子！"打桩模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1184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#方言就是回家的路#【小调查：在上海话中，你知道“烂糊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1168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#方言就是回家的路#【小调查：勒上海闲话里向，侬晓得“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1161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#方言就是回家的路#【长途汽车廿分钟一个班头小调查：在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1095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#方言就是回家的路#【勿谈了，侬已经是大教授唻！小调查：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1066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#方言就是回家的路#【小调查：在上海话中，你知道“十三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1045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</a:t>
                      </a: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#方言就是回家的路#【王阿姨，真是谢谢侬噢，阿拉能够请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1037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图表 7"/>
          <p:cNvGraphicFramePr/>
          <p:nvPr/>
        </p:nvGraphicFramePr>
        <p:xfrm>
          <a:off x="7332345" y="2543810"/>
          <a:ext cx="4140200" cy="363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a6c97f5d-4fbc-448e-a59a-77a547a1deb7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a6c97f5d-4fbc-448e-a59a-77a547a1deb7}"/>
  <p:tag name="TABLE_EMPHASIZE_TYPE" val="horizontal"/>
</p:tagLst>
</file>

<file path=ppt/tags/tag6.xml><?xml version="1.0" encoding="utf-8"?>
<p:tagLst xmlns:p="http://schemas.openxmlformats.org/presentationml/2006/main">
  <p:tag name="KSO_WM_UNIT_TABLE_BEAUTIFY" val="smartTable{c16382d3-3440-4a6f-8180-f1ce8b825e15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1859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213</cp:revision>
  <dcterms:created xsi:type="dcterms:W3CDTF">2022-01-21T00:48:00Z</dcterms:created>
  <dcterms:modified xsi:type="dcterms:W3CDTF">2025-04-08T07:16:17Z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2022-02-05T00:34:34Z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2052-12.1.0.20305</vt:lpwstr>
  </property>
</Properties>
</file>