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12</c:v>
                </c:pt>
                <c:pt idx="2">
                  <c:v>10</c:v>
                </c:pt>
                <c:pt idx="3">
                  <c:v>8</c:v>
                </c:pt>
                <c:pt idx="4">
                  <c:v>5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[部委微信草稿.xlsx]部委微博!$A$121:$A$122</c:f>
              <c:strCache>
                <c:ptCount val="2"/>
                <c:pt idx="0">
                  <c:v>中国警方在线</c:v>
                </c:pt>
                <c:pt idx="1">
                  <c:v>锐科技</c:v>
                </c:pt>
              </c:strCache>
            </c:strRef>
          </c:cat>
          <c:val>
            <c:numRef>
              <c:f>[部委微信草稿.xlsx]部委微博!$B$121:$B$122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17322948218665"/>
          <c:y val="0.230240549828179"/>
          <c:w val="0.537862397230636"/>
          <c:h val="0.64072164948453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22094535890115"/>
                  <c:y val="0.08024922080742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59625046554808"/>
                  <c:y val="-0.12505206390291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[部委微信草稿.xlsx]部委微博!$A$161:$A$163</c:f>
              <c:strCache>
                <c:ptCount val="3"/>
                <c:pt idx="0">
                  <c:v>不忘初心，牢记使命</c:v>
                </c:pt>
                <c:pt idx="1">
                  <c:v>新疆自治区</c:v>
                </c:pt>
                <c:pt idx="2">
                  <c:v>筑牢中华民族共同体意识</c:v>
                </c:pt>
              </c:strCache>
            </c:strRef>
          </c:cat>
          <c:val>
            <c:numRef>
              <c:f>[部委微信草稿.xlsx]部委微博!$B$161:$B$163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52242896293091"/>
          <c:y val="0.24553264604811"/>
          <c:w val="0.343429972594836"/>
          <c:h val="0.58247422680412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[部委微信草稿.xlsx]Sheet3!$A$55:$A$62</c:f>
              <c:strCache>
                <c:ptCount val="8"/>
                <c:pt idx="0">
                  <c:v>国防部发布</c:v>
                </c:pt>
                <c:pt idx="1">
                  <c:v>海洋世界杂志</c:v>
                </c:pt>
                <c:pt idx="2">
                  <c:v>生态环境部</c:v>
                </c:pt>
                <c:pt idx="3">
                  <c:v>外交小灵通</c:v>
                </c:pt>
                <c:pt idx="4">
                  <c:v>文旅之声</c:v>
                </c:pt>
                <c:pt idx="5">
                  <c:v>中国交警</c:v>
                </c:pt>
                <c:pt idx="6">
                  <c:v>中国警方在线</c:v>
                </c:pt>
                <c:pt idx="7">
                  <c:v>中国气象局</c:v>
                </c:pt>
              </c:strCache>
            </c:strRef>
          </c:cat>
          <c:val>
            <c:numRef>
              <c:f>[部委微信草稿.xlsx]Sheet3!$B$55:$B$62</c:f>
              <c:numCache>
                <c:formatCode>General</c:formatCode>
                <c:ptCount val="8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6</c:v>
                </c:pt>
                <c:pt idx="6">
                  <c:v>15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2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1561.82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中国交通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1348.70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1341.05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2024年9月，部委微博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平均原创率为92.31%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6608763" y="129127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1198880" y="3665855"/>
          <a:ext cx="4441825" cy="2797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1561.82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32355000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1075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99.07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97.67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118816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1348.7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1341.05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7130000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26262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1316.94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1230.52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1149.04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1142.95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18277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1133.17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22896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1131.6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8132000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18102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1056.27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5956000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1045.3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1021.35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6975000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国家移民管理局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1015.18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999.04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中科院之声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990.47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4499000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1561.82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32355000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1075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99.07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97.67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118816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698500" y="1322070"/>
            <a:ext cx="1089914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锐科技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，如“新疆自治区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“不忘初心，牢记使命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“筑牢中华民族共同体意识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1002665" y="2681605"/>
          <a:ext cx="5093970" cy="3695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950710" y="2681605"/>
          <a:ext cx="4402455" cy="3695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.3%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#最美四季#【航拍镜头中的三峡好壮丽】航拍视角下的三峡，宛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468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中国交通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#走农村公路看最美中国#【致富路上丰收忙|新疆维吾尔自治区喀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1029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假使我们不去打仗，敌人用刺刀杀死了我们，还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8997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#我爱你美丽中国#欢迎更多年轻人加入，一起建设美丽中国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6735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937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#最美四季#【绚丽秋日画卷徐徐铺展】秋风轻拂，内蒙古林都牙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6732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中国交通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#走农村公路看最美中国#农村公路一头连着生产，一头连着生活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5048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1030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九月正值开学季，先来上一堂#雪迷宫九月开学第一课#，跟着禁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4314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292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国防部发布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【南部战区权威发布】9月28日，中国人民解放军南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3464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中国交通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#走农村公路看最美中国#【致富路上丰收忙|河北省邢台市宁晋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3081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1019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国防部发布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【国防部：火箭军向太平洋相关公海海域成功发射1发洲际弹道导弹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2789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224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332345" y="2586990"/>
          <a:ext cx="4140200" cy="320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ae4642e7-5e56-49f7-8e2f-d9b950601abf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ae4642e7-5e56-49f7-8e2f-d9b950601abf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a40d1c6b-031b-49c7-9b95-4c1ed4afae87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166</cp:revision>
  <dcterms:created xsi:type="dcterms:W3CDTF">2022-01-21T00:48:00Z</dcterms:created>
  <dcterms:modified xsi:type="dcterms:W3CDTF">2024-10-10T03:32:31Z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2022-02-02T08:34:34Z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2052-12.1.0.17857</vt:lpwstr>
  </property>
</Properties>
</file>