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1</c:v>
                </c:pt>
                <c:pt idx="1">
                  <c:v>6</c:v>
                </c:pt>
                <c:pt idx="2">
                  <c:v>17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[部委微信草稿.xlsx]Sheet8!$A$61:$A$66</c:f>
              <c:strCache>
                <c:ptCount val="6"/>
                <c:pt idx="0">
                  <c:v>湖南省政府门户网站</c:v>
                </c:pt>
                <c:pt idx="1">
                  <c:v>山西省人民政府</c:v>
                </c:pt>
                <c:pt idx="2">
                  <c:v>天津发布</c:v>
                </c:pt>
                <c:pt idx="3">
                  <c:v>新疆政府网</c:v>
                </c:pt>
                <c:pt idx="4">
                  <c:v>浙江发布</c:v>
                </c:pt>
                <c:pt idx="5">
                  <c:v>中国广西政府网</c:v>
                </c:pt>
              </c:strCache>
            </c:strRef>
          </c:cat>
          <c:val>
            <c:numRef>
              <c:f>[部委微信草稿.xlsx]Sheet8!$B$61:$B$66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22064912515026"/>
          <c:y val="0.206444942271239"/>
          <c:w val="0.585681848537465"/>
          <c:h val="0.75564363260382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[部委微信草稿.xlsx]Sheet8!$A$76:$A$79</c:f>
              <c:strCache>
                <c:ptCount val="4"/>
                <c:pt idx="0">
                  <c:v>‘一带一路’国家战略</c:v>
                </c:pt>
                <c:pt idx="1">
                  <c:v>“两会”精神</c:v>
                </c:pt>
                <c:pt idx="2">
                  <c:v>不忘初心牢记使命</c:v>
                </c:pt>
                <c:pt idx="3">
                  <c:v>总书记重要讲话精神</c:v>
                </c:pt>
              </c:strCache>
            </c:strRef>
          </c:cat>
          <c:val>
            <c:numRef>
              <c:f>[部委微信草稿.xlsx]Sheet8!$B$76:$B$79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8329103779885"/>
          <c:y val="0.267620196450112"/>
          <c:w val="0.255643114732202"/>
          <c:h val="0.42322936412200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[部委微信草稿.xlsx]Sheet8!$A$14:$A$17</c:f>
              <c:strCache>
                <c:ptCount val="4"/>
                <c:pt idx="0">
                  <c:v>[新浪]北京发布</c:v>
                </c:pt>
                <c:pt idx="1">
                  <c:v>[新浪]吉林发布</c:v>
                </c:pt>
                <c:pt idx="2">
                  <c:v>[新浪]四川发布</c:v>
                </c:pt>
                <c:pt idx="3">
                  <c:v>[新浪]上海发布</c:v>
                </c:pt>
              </c:strCache>
            </c:strRef>
          </c:cat>
          <c:val>
            <c:numRef>
              <c:f>[部委微信草稿.xlsx]Sheet8!$B$14:$B$17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1441.48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1291.75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1228.9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2024年3月，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13"/>
            </p:custDataLst>
          </p:nvPr>
        </p:nvGraphicFramePr>
        <p:xfrm>
          <a:off x="6754495" y="1238885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1441.48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9731000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774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96.64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79.07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150808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1291.75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2059000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83509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1228.9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8995000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58.5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10541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1218.03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6581000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49.18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10967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1021.41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46.13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1013.58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5195000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48.4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18.74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1005.43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2430000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84.09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962.37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15.78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952.77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28.14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934.1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51.66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15.09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891.23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11.27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819.63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11.64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806.6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15.38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789.81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3.81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福建发布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738.06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上海</a:t>
                      </a: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1441.48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9731000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774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96.64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79.07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150808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等，如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‘一带一路’国家战略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”、“总书记重要讲话精神”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993775" y="2267585"/>
          <a:ext cx="4937125" cy="3685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7"/>
            </p:custDataLst>
          </p:nvPr>
        </p:nvGraphicFramePr>
        <p:xfrm>
          <a:off x="6718300" y="2267585"/>
          <a:ext cx="4754245" cy="3684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014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排名前两位的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87.7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8.4%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[新浪]吉林发布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#我们仨第一站录制地是魏大勋老家#总要去一次长白山，看看洁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56000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2845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当城市运动从街头走向奥运，#奥运会资格系列赛上海站#推广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25000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1576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[新浪]吉林发布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#魏大勋为家乡献歌#与春共舞，相约珲春~@魏大勋#我们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14000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723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[新浪]吉林发布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#我们仨第一站录制地是魏大勋老家#吉林老乡@魏大勋带着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9362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381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[新浪]北京发布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【#用追风者打开北京#】“乘长风破万里浪！你们所看到的贫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5997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383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#上海知多少#你知道上海话里“洗澡”怎么说吗？#讲讲上海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4138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#上海知多少##讲讲上海话#老底子上海话会用以下哪一个词来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3464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#上海知多少#上海市区有一座人工岛——复兴岛，你知道它在哪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3233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#上海知多少#上海地铁线路中，哪一条线的标志色是正红色？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3199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[新浪]吉林发布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#我们仨长白山旅行攻略#【《我们仨》在长白山很想你！】新朋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3196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6"/>
            </p:custDataLst>
          </p:nvPr>
        </p:nvGraphicFramePr>
        <p:xfrm>
          <a:off x="7381240" y="2534920"/>
          <a:ext cx="4091305" cy="3622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22f0e7cc-a05c-4203-bd8a-df356a681a59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22f0e7cc-a05c-4203-bd8a-df356a681a59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6e7b6724-ef9f-4fa5-9ba0-a6ef6838f89f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1926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140</cp:revision>
  <dcterms:created xsi:type="dcterms:W3CDTF">2022-01-21T00:48:00Z</dcterms:created>
  <dcterms:modified xsi:type="dcterms:W3CDTF">2024-04-07T01:29:16Z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2022-01-30T16:34:34Z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2052-12.1.0.16250</vt:lpwstr>
  </property>
</Properties>
</file>