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7</c:v>
                </c:pt>
                <c:pt idx="1">
                  <c:v>20</c:v>
                </c:pt>
                <c:pt idx="2">
                  <c:v>15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6bf6495-6e20-4e9a-92dd-a9eb1f4611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83370374689804"/>
                  <c:y val="0.02727137907185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4</c:v>
                </c:pt>
                <c:pt idx="1">
                  <c:v>14</c:v>
                </c:pt>
                <c:pt idx="2">
                  <c:v>16</c:v>
                </c:pt>
                <c:pt idx="3">
                  <c:v>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[部委微信草稿.xlsx]部委微信!$A$88:$A$98</c:f>
              <c:strCache>
                <c:ptCount val="11"/>
                <c:pt idx="0">
                  <c:v>国家档案局</c:v>
                </c:pt>
                <c:pt idx="1">
                  <c:v>审计署</c:v>
                </c:pt>
                <c:pt idx="2">
                  <c:v>国家发展改革委</c:v>
                </c:pt>
                <c:pt idx="3">
                  <c:v>自然资源部</c:v>
                </c:pt>
                <c:pt idx="4">
                  <c:v>国家能源局</c:v>
                </c:pt>
                <c:pt idx="5">
                  <c:v>国家粮食和物资储备局</c:v>
                </c:pt>
                <c:pt idx="6">
                  <c:v>财政部</c:v>
                </c:pt>
                <c:pt idx="7">
                  <c:v>国家广播电视总局</c:v>
                </c:pt>
                <c:pt idx="8">
                  <c:v>海关发布</c:v>
                </c:pt>
                <c:pt idx="9">
                  <c:v>商务微新闻</c:v>
                </c:pt>
                <c:pt idx="10">
                  <c:v>微言教育</c:v>
                </c:pt>
              </c:strCache>
            </c:strRef>
          </c:cat>
          <c:val>
            <c:numRef>
              <c:f>[部委微信草稿.xlsx]部委微信!$B$88:$B$98</c:f>
              <c:numCache>
                <c:formatCode>General</c:formatCode>
                <c:ptCount val="11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d6a4fe3-f018-4532-acfa-1baf21242d1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188239006691577"/>
          <c:y val="0.018871493351120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69534422341723"/>
          <c:y val="0.216818956171597"/>
          <c:w val="0.540661976352642"/>
          <c:h val="0.68945496566325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[部委微信草稿.xlsx]部委微信!$A$208:$A$217</c:f>
              <c:strCache>
                <c:ptCount val="10"/>
                <c:pt idx="0">
                  <c:v>学习总书记</c:v>
                </c:pt>
                <c:pt idx="1">
                  <c:v>没有共产党就没有中国</c:v>
                </c:pt>
                <c:pt idx="2">
                  <c:v>总书记</c:v>
                </c:pt>
                <c:pt idx="3">
                  <c:v>改革委会</c:v>
                </c:pt>
                <c:pt idx="4">
                  <c:v>全国“两会”</c:v>
                </c:pt>
                <c:pt idx="5">
                  <c:v>深入开展中央八项规定精神学习教育</c:v>
                </c:pt>
                <c:pt idx="6">
                  <c:v>“一带一路”战略</c:v>
                </c:pt>
                <c:pt idx="7">
                  <c:v>广西自治区</c:v>
                </c:pt>
                <c:pt idx="8">
                  <c:v>内蒙古自治政府</c:v>
                </c:pt>
                <c:pt idx="9">
                  <c:v>深入开展贯彻</c:v>
                </c:pt>
              </c:strCache>
            </c:strRef>
          </c:cat>
          <c:val>
            <c:numRef>
              <c:f>[部委微信草稿.xlsx]部委微信!$B$208:$B$217</c:f>
              <c:numCache>
                <c:formatCode>General</c:formatCode>
                <c:ptCount val="10"/>
                <c:pt idx="0">
                  <c:v>6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127277143551"/>
          <c:y val="0.19343348304166"/>
          <c:w val="0.367743502550401"/>
          <c:h val="0.74136595942388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627372052904"/>
          <c:y val="0.253681023806247"/>
          <c:w val="0.575330649798735"/>
          <c:h val="0.5507086830879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[部委微信草稿.xlsx]Sheet2!$E$21:$E$34</c:f>
              <c:strCache>
                <c:ptCount val="14"/>
                <c:pt idx="0">
                  <c:v>中华人民共和国应急管理部</c:v>
                </c:pt>
                <c:pt idx="1">
                  <c:v>微言教育</c:v>
                </c:pt>
                <c:pt idx="2">
                  <c:v>海关发布</c:v>
                </c:pt>
                <c:pt idx="3">
                  <c:v>国家矿山安全监察局</c:v>
                </c:pt>
                <c:pt idx="4">
                  <c:v>国家税务总局</c:v>
                </c:pt>
                <c:pt idx="5">
                  <c:v>司法部</c:v>
                </c:pt>
                <c:pt idx="6">
                  <c:v>国资小新</c:v>
                </c:pt>
                <c:pt idx="7">
                  <c:v>国家发展改革委</c:v>
                </c:pt>
                <c:pt idx="8">
                  <c:v>工信微报</c:v>
                </c:pt>
                <c:pt idx="9">
                  <c:v>国家移民管理局</c:v>
                </c:pt>
                <c:pt idx="10">
                  <c:v>人力资源和社会保障部</c:v>
                </c:pt>
                <c:pt idx="11">
                  <c:v>中国人民银行</c:v>
                </c:pt>
                <c:pt idx="12">
                  <c:v>生态环境部</c:v>
                </c:pt>
                <c:pt idx="13">
                  <c:v>证监会发布</c:v>
                </c:pt>
              </c:strCache>
            </c:strRef>
          </c:cat>
          <c:val>
            <c:numRef>
              <c:f>[部委微信草稿.xlsx]Sheet2!$F$21:$F$34</c:f>
              <c:numCache>
                <c:formatCode>General</c:formatCode>
                <c:ptCount val="14"/>
                <c:pt idx="0">
                  <c:v>23</c:v>
                </c:pt>
                <c:pt idx="1">
                  <c:v>11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126462088895005"/>
          <c:w val="0.339850488786659"/>
          <c:h val="0.80143112701252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1085.84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1034.65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1013.67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4280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自然资源部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263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744335" y="1376045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962025" y="417607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1085.84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762.96W+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17535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762.78W+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1011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1034.65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489.65W+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7377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487.04W+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1013.67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396.48W+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6104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281.46W+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2656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1010.69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344.83W+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14305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342.08W+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998.88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244.41W+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238.14W+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国家矿山安全监察局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928.95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232.74W+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232.74W+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915.69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219.16W+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214.02W+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899.73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121.94W+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4074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102.87W+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897.38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170.59W+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169.45W+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897.34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155.06W+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148.52W+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884.44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220.32W+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4230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188.67W+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872.55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176.6W+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9079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151.18W+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863.45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42.3W+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42.3W+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78224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844.61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38.68W+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3159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38.68W+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59801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842.95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101.48W+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101.48W+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70182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1085.84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762.96W+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17535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209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762.78W+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1011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国家档案局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审计署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（各自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处，各自占比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17.8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没有共产党就没有中国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改革委会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深入开展贯彻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8" name="图表 17"/>
          <p:cNvGraphicFramePr/>
          <p:nvPr/>
        </p:nvGraphicFramePr>
        <p:xfrm>
          <a:off x="536893" y="2556828"/>
          <a:ext cx="5809615" cy="401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7" name="图表 16"/>
          <p:cNvGraphicFramePr/>
          <p:nvPr/>
        </p:nvGraphicFramePr>
        <p:xfrm>
          <a:off x="6474460" y="2554288"/>
          <a:ext cx="5228590" cy="410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4280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4634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40915"/>
          <a:ext cx="6315075" cy="4330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珍爱生命谨防溺水，这些知识转给师生家长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2426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2.43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李强签署国务院令公布《互联网平台企业涉税信息报送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1558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中华人民共和国治安管理处罚法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学前教育法6月1日起施行，共同守护孩子们的美好童年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来了！安全生产月有奖答题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1011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1.01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收藏下载！应急管理部发布有限空间作业明白卡、微视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2025年国家统一法律职业资格考试公告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918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转存！12张思维导图理清大学专业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892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暑假安全提示，师生家长一起看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860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继续！安全生产月有奖答题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0.59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193280" y="2228215"/>
          <a:ext cx="4417060" cy="4377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62511ff2-ac30-4380-b969-254b712e54a2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62511ff2-ac30-4380-b969-254b712e54a2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e94a960a-cbe2-4760-a000-8b1dc44c948b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249</cp:revision>
  <dcterms:created xsi:type="dcterms:W3CDTF">2022-01-21T00:47:00Z</dcterms:created>
  <dcterms:modified xsi:type="dcterms:W3CDTF">2025-07-11T02:14:59Z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2022-02-07T08:34:34Z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2052-12.1.0.21915</vt:lpwstr>
  </property>
</Properties>
</file>