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11</c:v>
                </c:pt>
                <c:pt idx="2">
                  <c:v>10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35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19c4d93-8fd0-451c-a177-f40835070b1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[部委微信草稿.xlsx]部委微博!$A$121:$A$122</c:f>
              <c:strCache>
                <c:ptCount val="2"/>
                <c:pt idx="0">
                  <c:v>国防部发布</c:v>
                </c:pt>
                <c:pt idx="1">
                  <c:v>生态环境部</c:v>
                </c:pt>
              </c:strCache>
            </c:strRef>
          </c:cat>
          <c:val>
            <c:numRef>
              <c:f>[部委微信草稿.xlsx]部委微博!$B$121:$B$122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3419413641197"/>
          <c:y val="0.228957338165047"/>
          <c:w val="0.617347713808294"/>
          <c:h val="0.66941195849118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68833796290548"/>
                  <c:y val="0.065124268620762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74104423049691"/>
                  <c:y val="-0.10892037534836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899528680214282"/>
                  <c:y val="0.056118266001018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[部委微信草稿.xlsx]部委微博!$A$161:$A$163</c:f>
              <c:strCache>
                <c:ptCount val="3"/>
                <c:pt idx="0">
                  <c:v>质，以强军思想</c:v>
                </c:pt>
                <c:pt idx="1">
                  <c:v>从宣传强军思想</c:v>
                </c:pt>
                <c:pt idx="2">
                  <c:v>思想和生态文明思想</c:v>
                </c:pt>
              </c:strCache>
            </c:strRef>
          </c:cat>
          <c:val>
            <c:numRef>
              <c:f>[部委微信草稿.xlsx]部委微博!$B$161:$B$163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313838675376"/>
          <c:y val="0.253994399604678"/>
          <c:w val="0.29712896855537"/>
          <c:h val="0.5740405205073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[部委微信草稿.xlsx]Sheet3!$A$55:$A$61</c:f>
              <c:strCache>
                <c:ptCount val="7"/>
                <c:pt idx="0">
                  <c:v>中国警方在线</c:v>
                </c:pt>
                <c:pt idx="1">
                  <c:v>国防部发布</c:v>
                </c:pt>
                <c:pt idx="2">
                  <c:v>国资小新</c:v>
                </c:pt>
                <c:pt idx="3">
                  <c:v>微言教育</c:v>
                </c:pt>
                <c:pt idx="4">
                  <c:v>外交小灵通</c:v>
                </c:pt>
                <c:pt idx="5">
                  <c:v>文旅之声</c:v>
                </c:pt>
                <c:pt idx="6">
                  <c:v>应急管理部</c:v>
                </c:pt>
              </c:strCache>
            </c:strRef>
          </c:cat>
          <c:val>
            <c:numRef>
              <c:f>[部委微信草稿.xlsx]Sheet3!$B$55:$B$61</c:f>
              <c:numCache>
                <c:formatCode>General</c:formatCode>
                <c:ptCount val="7"/>
                <c:pt idx="0">
                  <c:v>16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1503.31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1415.02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1372.52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2025年2月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平均原创率为92.11%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608763" y="13293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1198563" y="3665855"/>
          <a:ext cx="4441825" cy="239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1503.31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1010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212986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1415.02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35403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1372.52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1303.15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1168.36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1154.45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7393000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1139.41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1100.38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8263000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1097.46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19763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1041.01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1007.68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1004.03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995.07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965.53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1503.31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32352000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1010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212986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质，以强军思想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从宣传强军思想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思想和生态文明思想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1021080" y="2666365"/>
          <a:ext cx="5597525" cy="371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7212330" y="2666365"/>
          <a:ext cx="4180205" cy="371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同学，补药哇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#哪吒2里的用电小知识#【裂空雷公鞭威力有多大，来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打卡上班了，早安！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9834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【歌曲MV丨当那一天来临】#当那一天来临##为了胜利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7526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外交小灵通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【未来已来，吾辈当自强！】#跟我看外交#外交部的微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6378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没有您的远见卓识，就没有祖国富强的今天！我们永远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4893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新疆红其拉甫，民警唐志强戍边11年，却只回家过了两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3903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#最美四季#在银白的阿勒泰，无边的雪原在阳光下闪烁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3775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570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【#马龙喊你一起畅通生命通道#】球场上，关键赛点决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3440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#世界讨厌香菜日#到了，调味界“顶流”竟被多人嫌弃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1849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52665" y="244030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3ab0dc62-0af1-4e5e-8187-8870cfe6e22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3ab0dc62-0af1-4e5e-8187-8870cfe6e22c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965d0a25-ef20-4c6b-a331-f75444f00eb4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195</cp:revision>
  <dcterms:created xsi:type="dcterms:W3CDTF">2022-01-21T00:48:00Z</dcterms:created>
  <dcterms:modified xsi:type="dcterms:W3CDTF">2025-03-06T08:23:01Z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2022-02-04T00:34:34Z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2052-12.1.0.20305</vt:lpwstr>
  </property>
</Properties>
</file>