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Administrator\Desktop\12&#26376;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Administrator\Desktop\12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Administrator\Desktop\12&#26376;&#2084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Administrator\Desktop\12&#26376;&#2084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Administrator\Desktop\12&#26376;&#2084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[12月全表.xlsx]部委微博!$K$10:$K$14</c:f>
              <c:strCache>
                <c:ptCount val="5"/>
                <c:pt idx="0">
                  <c:v>1500以上</c:v>
                </c:pt>
                <c:pt idx="1">
                  <c:v>1000-1500</c:v>
                </c:pt>
                <c:pt idx="2">
                  <c:v>500-1000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[12月全表.xlsx]部委微博!$L$10:$L$14</c:f>
              <c:numCache>
                <c:formatCode>General</c:formatCode>
                <c:ptCount val="5"/>
                <c:pt idx="0">
                  <c:v>1</c:v>
                </c:pt>
                <c:pt idx="1">
                  <c:v>17</c:v>
                </c:pt>
                <c:pt idx="2">
                  <c:v>13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85fa951-e5c9-4a6b-bc31-d454af03b668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当月部委政务微博文章原创率分布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[12月全表.xlsx]部委微博!$K$28:$K$29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[12月全表.xlsx]部委微博!$L$28:$L$29</c:f>
              <c:numCache>
                <c:formatCode>General</c:formatCode>
                <c:ptCount val="2"/>
                <c:pt idx="0">
                  <c:v>37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447368421053"/>
          <c:y val="0.62037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a5654ed-1761-4c84-be6a-9327a9db449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[12月全表.xlsx]部委微博严重错别字!$A$10</c:f>
              <c:strCache>
                <c:ptCount val="1"/>
                <c:pt idx="0">
                  <c:v>国家移民管理局</c:v>
                </c:pt>
              </c:strCache>
            </c:strRef>
          </c:cat>
          <c:val>
            <c:numRef>
              <c:f>[12月全表.xlsx]部委微博严重错别字!$B$10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10091492557695"/>
          <c:y val="0.23496046751461"/>
          <c:w val="0.577768674040694"/>
          <c:h val="0.72722585080783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09336376179792"/>
                  <c:y val="-0.2320385012031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[12月全表.xlsx]部委微博严重错别字!$H$15</c:f>
              <c:strCache>
                <c:ptCount val="1"/>
                <c:pt idx="0">
                  <c:v>省公安局</c:v>
                </c:pt>
              </c:strCache>
            </c:strRef>
          </c:cat>
          <c:val>
            <c:numRef>
              <c:f>[12月全表.xlsx]部委微博严重错别字!$I$15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27297555646593"/>
          <c:y val="0.35733929185287"/>
          <c:w val="0.211252219035914"/>
          <c:h val="0.39721553798556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部委微博点赞数1k+热门文章top5分布情况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[12月全表.xlsx]部委微博热点文章!$L$4:$L$13</c:f>
              <c:strCache>
                <c:ptCount val="10"/>
                <c:pt idx="0">
                  <c:v>中国警方在线</c:v>
                </c:pt>
                <c:pt idx="1">
                  <c:v>外交小灵通</c:v>
                </c:pt>
                <c:pt idx="2">
                  <c:v>文旅之声</c:v>
                </c:pt>
                <c:pt idx="3">
                  <c:v>国防部发布</c:v>
                </c:pt>
                <c:pt idx="4">
                  <c:v>司法部</c:v>
                </c:pt>
                <c:pt idx="5">
                  <c:v>国家林业和草原局</c:v>
                </c:pt>
                <c:pt idx="6">
                  <c:v>国家移民管理局</c:v>
                </c:pt>
                <c:pt idx="7">
                  <c:v>市说新语</c:v>
                </c:pt>
                <c:pt idx="8">
                  <c:v>外汇局发布</c:v>
                </c:pt>
                <c:pt idx="9">
                  <c:v>应急管理部</c:v>
                </c:pt>
              </c:strCache>
            </c:strRef>
          </c:cat>
          <c:val>
            <c:numRef>
              <c:f>[12月全表.xlsx]部委微博热点文章!$M$4:$M$13</c:f>
              <c:numCache>
                <c:formatCode>General</c:formatCode>
                <c:ptCount val="10"/>
                <c:pt idx="0">
                  <c:v>50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216700134"/>
        <c:axId val="390230171"/>
      </c:barChart>
      <c:catAx>
        <c:axId val="21670013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0230171"/>
        <c:crosses val="autoZero"/>
        <c:auto val="1"/>
        <c:lblAlgn val="ctr"/>
        <c:lblOffset val="100"/>
        <c:noMultiLvlLbl val="0"/>
      </c:catAx>
      <c:valAx>
        <c:axId val="3902301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670013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2af03bf-0d00-4ad4-aba8-cb17f7d4c00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1548.99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文旅之声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1497.9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1393.22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2024年12月，部委微博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平均原创率为94.87%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525260" y="1118553"/>
          <a:ext cx="4903470" cy="275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1358900" y="3567430"/>
          <a:ext cx="4157980" cy="280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1552.23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98.98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222592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1497.9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1393.22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17762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1310.06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61015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1238.31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1183.32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1155.87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1110.57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1080.54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1066.1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1050.46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1548.99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32351000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1110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99.91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98.38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322950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主要为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省公安局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1080135" y="2521585"/>
          <a:ext cx="4572000" cy="369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546850" y="2521585"/>
          <a:ext cx="4409440" cy="3355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75.8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人民永远不会忘记您！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年宪法宣传周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【“大家”说宪法丨孙颖莎：宪法伴我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1441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如果陈祥榕还在今天就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岁了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年宪法宣传周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【“大家”说宪法丨孙颖莎：宪法伴我成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529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你可知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Macau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，不是我真姓，我离开你太久了母亲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……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祝贺澳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民警道路执勤中，白衣男子到底想干啥？中国警方在线的微博视频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国家公祭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国家公祭日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并不是死了三十万人这件事发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【杀不死你的，终将使你更强大！】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跟我看外交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外交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7840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年我们有什么！空军：晒了张银杏叶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7092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向冰雕连致敬！向人民志愿军致敬！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#74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年前他们以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198995" y="2160270"/>
          <a:ext cx="4605020" cy="373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f163290e-d62a-4b0e-8e04-5ecafa6d53d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f163290e-d62a-4b0e-8e04-5ecafa6d53d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2648e70d-75d9-44e1-9533-d53dcb28bcd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177</cp:revision>
  <dcterms:created xsi:type="dcterms:W3CDTF">2022-01-21T00:48:00Z</dcterms:created>
  <dcterms:modified xsi:type="dcterms:W3CDTF">2025-01-09T02:09:32Z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